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0" r:id="rId5"/>
    <p:sldId id="264" r:id="rId6"/>
    <p:sldId id="285" r:id="rId7"/>
    <p:sldId id="261" r:id="rId8"/>
    <p:sldId id="289" r:id="rId9"/>
    <p:sldId id="269" r:id="rId10"/>
    <p:sldId id="259" r:id="rId11"/>
    <p:sldId id="260" r:id="rId12"/>
    <p:sldId id="268" r:id="rId13"/>
    <p:sldId id="265" r:id="rId14"/>
    <p:sldId id="266" r:id="rId15"/>
    <p:sldId id="267" r:id="rId16"/>
    <p:sldId id="263" r:id="rId17"/>
    <p:sldId id="271" r:id="rId18"/>
    <p:sldId id="290" r:id="rId19"/>
    <p:sldId id="273" r:id="rId20"/>
    <p:sldId id="262" r:id="rId21"/>
    <p:sldId id="274" r:id="rId22"/>
    <p:sldId id="276" r:id="rId23"/>
    <p:sldId id="277" r:id="rId24"/>
    <p:sldId id="288" r:id="rId25"/>
    <p:sldId id="278" r:id="rId26"/>
    <p:sldId id="281" r:id="rId27"/>
    <p:sldId id="275" r:id="rId28"/>
    <p:sldId id="279" r:id="rId29"/>
    <p:sldId id="284" r:id="rId30"/>
    <p:sldId id="280" r:id="rId31"/>
    <p:sldId id="283" r:id="rId32"/>
    <p:sldId id="272" r:id="rId33"/>
    <p:sldId id="292" r:id="rId34"/>
    <p:sldId id="282" r:id="rId35"/>
    <p:sldId id="291" r:id="rId36"/>
    <p:sldId id="286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012DA6-1D1A-A44C-A2BA-1063B6A14631}" v="594" dt="2023-01-24T17:03:30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2"/>
    <p:restoredTop sz="96327"/>
  </p:normalViewPr>
  <p:slideViewPr>
    <p:cSldViewPr snapToGrid="0">
      <p:cViewPr varScale="1">
        <p:scale>
          <a:sx n="160" d="100"/>
          <a:sy n="160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ylan Osterhaus" userId="11a30479-ec84-4d76-a3f6-10837d8eb435" providerId="ADAL" clId="{F3012DA6-1D1A-A44C-A2BA-1063B6A14631}"/>
    <pc:docChg chg="undo custSel addSld delSld modSld sldOrd">
      <pc:chgData name="Dylan Osterhaus" userId="11a30479-ec84-4d76-a3f6-10837d8eb435" providerId="ADAL" clId="{F3012DA6-1D1A-A44C-A2BA-1063B6A14631}" dt="2023-01-24T17:03:30.560" v="2714" actId="18331"/>
      <pc:docMkLst>
        <pc:docMk/>
      </pc:docMkLst>
      <pc:sldChg chg="addSp modSp mod setBg addAnim modAnim">
        <pc:chgData name="Dylan Osterhaus" userId="11a30479-ec84-4d76-a3f6-10837d8eb435" providerId="ADAL" clId="{F3012DA6-1D1A-A44C-A2BA-1063B6A14631}" dt="2023-01-24T17:03:30.560" v="2714" actId="18331"/>
        <pc:sldMkLst>
          <pc:docMk/>
          <pc:sldMk cId="3492098505" sldId="256"/>
        </pc:sldMkLst>
        <pc:spChg chg="mod">
          <ac:chgData name="Dylan Osterhaus" userId="11a30479-ec84-4d76-a3f6-10837d8eb435" providerId="ADAL" clId="{F3012DA6-1D1A-A44C-A2BA-1063B6A14631}" dt="2023-01-18T16:28:33.863" v="197" actId="207"/>
          <ac:spMkLst>
            <pc:docMk/>
            <pc:sldMk cId="3492098505" sldId="256"/>
            <ac:spMk id="2" creationId="{A0E74105-DAE8-336E-BC1F-192B05DBB3AF}"/>
          </ac:spMkLst>
        </pc:spChg>
        <pc:spChg chg="mod">
          <ac:chgData name="Dylan Osterhaus" userId="11a30479-ec84-4d76-a3f6-10837d8eb435" providerId="ADAL" clId="{F3012DA6-1D1A-A44C-A2BA-1063B6A14631}" dt="2023-01-18T18:00:12.734" v="2181" actId="20577"/>
          <ac:spMkLst>
            <pc:docMk/>
            <pc:sldMk cId="3492098505" sldId="256"/>
            <ac:spMk id="3" creationId="{681F83DF-0AB9-CFFB-E43E-BBDB78B81C98}"/>
          </ac:spMkLst>
        </pc:spChg>
        <pc:spChg chg="add">
          <ac:chgData name="Dylan Osterhaus" userId="11a30479-ec84-4d76-a3f6-10837d8eb435" providerId="ADAL" clId="{F3012DA6-1D1A-A44C-A2BA-1063B6A14631}" dt="2023-01-18T16:27:03.306" v="170" actId="26606"/>
          <ac:spMkLst>
            <pc:docMk/>
            <pc:sldMk cId="3492098505" sldId="256"/>
            <ac:spMk id="10" creationId="{C1DD1A8A-57D5-4A81-AD04-532B043C5611}"/>
          </ac:spMkLst>
        </pc:spChg>
        <pc:spChg chg="add">
          <ac:chgData name="Dylan Osterhaus" userId="11a30479-ec84-4d76-a3f6-10837d8eb435" providerId="ADAL" clId="{F3012DA6-1D1A-A44C-A2BA-1063B6A14631}" dt="2023-01-18T16:27:03.306" v="170" actId="26606"/>
          <ac:spMkLst>
            <pc:docMk/>
            <pc:sldMk cId="3492098505" sldId="256"/>
            <ac:spMk id="12" creationId="{007891EC-4501-44ED-A8C8-B11B6DB767AB}"/>
          </ac:spMkLst>
        </pc:spChg>
        <pc:picChg chg="add mod ord">
          <ac:chgData name="Dylan Osterhaus" userId="11a30479-ec84-4d76-a3f6-10837d8eb435" providerId="ADAL" clId="{F3012DA6-1D1A-A44C-A2BA-1063B6A14631}" dt="2023-01-24T17:03:30.560" v="2714" actId="18331"/>
          <ac:picMkLst>
            <pc:docMk/>
            <pc:sldMk cId="3492098505" sldId="256"/>
            <ac:picMk id="5" creationId="{140F06AB-9B91-1856-49CD-F61E37019DEB}"/>
          </ac:picMkLst>
        </pc:picChg>
        <pc:picChg chg="add mod">
          <ac:chgData name="Dylan Osterhaus" userId="11a30479-ec84-4d76-a3f6-10837d8eb435" providerId="ADAL" clId="{F3012DA6-1D1A-A44C-A2BA-1063B6A14631}" dt="2023-01-18T16:29:34.253" v="200" actId="1076"/>
          <ac:picMkLst>
            <pc:docMk/>
            <pc:sldMk cId="3492098505" sldId="256"/>
            <ac:picMk id="6" creationId="{544EBA39-4478-4E4D-34AB-41AA65780B4B}"/>
          </ac:picMkLst>
        </pc:picChg>
        <pc:picChg chg="add mod">
          <ac:chgData name="Dylan Osterhaus" userId="11a30479-ec84-4d76-a3f6-10837d8eb435" providerId="ADAL" clId="{F3012DA6-1D1A-A44C-A2BA-1063B6A14631}" dt="2023-01-18T16:30:26.178" v="203" actId="1076"/>
          <ac:picMkLst>
            <pc:docMk/>
            <pc:sldMk cId="3492098505" sldId="256"/>
            <ac:picMk id="7" creationId="{FF1C0C67-A0F0-B83F-AA2F-CD14B79BB342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4:03.075" v="2184"/>
        <pc:sldMkLst>
          <pc:docMk/>
          <pc:sldMk cId="707682550" sldId="257"/>
        </pc:sldMkLst>
        <pc:spChg chg="mod">
          <ac:chgData name="Dylan Osterhaus" userId="11a30479-ec84-4d76-a3f6-10837d8eb435" providerId="ADAL" clId="{F3012DA6-1D1A-A44C-A2BA-1063B6A14631}" dt="2023-01-20T22:33:48.719" v="2182" actId="207"/>
          <ac:spMkLst>
            <pc:docMk/>
            <pc:sldMk cId="707682550" sldId="257"/>
            <ac:spMk id="2" creationId="{D91E766A-DD29-1398-5783-F27DF1AE84EB}"/>
          </ac:spMkLst>
        </pc:spChg>
        <pc:spChg chg="del">
          <ac:chgData name="Dylan Osterhaus" userId="11a30479-ec84-4d76-a3f6-10837d8eb435" providerId="ADAL" clId="{F3012DA6-1D1A-A44C-A2BA-1063B6A14631}" dt="2023-01-18T16:37:12.742" v="689" actId="478"/>
          <ac:spMkLst>
            <pc:docMk/>
            <pc:sldMk cId="707682550" sldId="257"/>
            <ac:spMk id="3" creationId="{760F7D11-2300-9C33-E5DA-5369C721B5D7}"/>
          </ac:spMkLst>
        </pc:spChg>
        <pc:spChg chg="add mod">
          <ac:chgData name="Dylan Osterhaus" userId="11a30479-ec84-4d76-a3f6-10837d8eb435" providerId="ADAL" clId="{F3012DA6-1D1A-A44C-A2BA-1063B6A14631}" dt="2023-01-20T22:33:53.698" v="2183" actId="207"/>
          <ac:spMkLst>
            <pc:docMk/>
            <pc:sldMk cId="707682550" sldId="257"/>
            <ac:spMk id="4" creationId="{87A2CDDF-8EAA-CF05-BD1C-DA2842B5AA4A}"/>
          </ac:spMkLst>
        </pc:spChg>
        <pc:spChg chg="add mod">
          <ac:chgData name="Dylan Osterhaus" userId="11a30479-ec84-4d76-a3f6-10837d8eb435" providerId="ADAL" clId="{F3012DA6-1D1A-A44C-A2BA-1063B6A14631}" dt="2023-01-20T22:33:53.698" v="2183" actId="207"/>
          <ac:spMkLst>
            <pc:docMk/>
            <pc:sldMk cId="707682550" sldId="257"/>
            <ac:spMk id="5" creationId="{5ACA6F8E-0AD0-FBE0-544B-D6DA0E4B9901}"/>
          </ac:spMkLst>
        </pc:spChg>
        <pc:picChg chg="add del mod">
          <ac:chgData name="Dylan Osterhaus" userId="11a30479-ec84-4d76-a3f6-10837d8eb435" providerId="ADAL" clId="{F3012DA6-1D1A-A44C-A2BA-1063B6A14631}" dt="2023-01-18T16:37:43.480" v="694" actId="478"/>
          <ac:picMkLst>
            <pc:docMk/>
            <pc:sldMk cId="707682550" sldId="257"/>
            <ac:picMk id="1026" creationId="{E9E498D0-4697-BCF9-1BFF-028E0F0CDD0E}"/>
          </ac:picMkLst>
        </pc:picChg>
        <pc:picChg chg="add mod">
          <ac:chgData name="Dylan Osterhaus" userId="11a30479-ec84-4d76-a3f6-10837d8eb435" providerId="ADAL" clId="{F3012DA6-1D1A-A44C-A2BA-1063B6A14631}" dt="2023-01-18T16:38:02.336" v="699" actId="1076"/>
          <ac:picMkLst>
            <pc:docMk/>
            <pc:sldMk cId="707682550" sldId="257"/>
            <ac:picMk id="1028" creationId="{5B40C1BD-6964-98C5-34F4-E7A1BCE45009}"/>
          </ac:picMkLst>
        </pc:picChg>
        <pc:picChg chg="add mod">
          <ac:chgData name="Dylan Osterhaus" userId="11a30479-ec84-4d76-a3f6-10837d8eb435" providerId="ADAL" clId="{F3012DA6-1D1A-A44C-A2BA-1063B6A14631}" dt="2023-01-18T16:38:27.047" v="704" actId="1076"/>
          <ac:picMkLst>
            <pc:docMk/>
            <pc:sldMk cId="707682550" sldId="257"/>
            <ac:picMk id="1030" creationId="{E4757B34-17F1-D4E8-735B-4AF93E803C3D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4:31.193" v="2186"/>
        <pc:sldMkLst>
          <pc:docMk/>
          <pc:sldMk cId="800249286" sldId="258"/>
        </pc:sldMkLst>
        <pc:spChg chg="mod">
          <ac:chgData name="Dylan Osterhaus" userId="11a30479-ec84-4d76-a3f6-10837d8eb435" providerId="ADAL" clId="{F3012DA6-1D1A-A44C-A2BA-1063B6A14631}" dt="2023-01-20T22:34:26.617" v="2185" actId="207"/>
          <ac:spMkLst>
            <pc:docMk/>
            <pc:sldMk cId="800249286" sldId="258"/>
            <ac:spMk id="2" creationId="{766C39C5-D717-6316-833E-1CAF0CF546F9}"/>
          </ac:spMkLst>
        </pc:spChg>
        <pc:spChg chg="del">
          <ac:chgData name="Dylan Osterhaus" userId="11a30479-ec84-4d76-a3f6-10837d8eb435" providerId="ADAL" clId="{F3012DA6-1D1A-A44C-A2BA-1063B6A14631}" dt="2023-01-18T16:39:20.960" v="727" actId="478"/>
          <ac:spMkLst>
            <pc:docMk/>
            <pc:sldMk cId="800249286" sldId="258"/>
            <ac:spMk id="3" creationId="{C53D63BB-97D6-72F7-6016-679F50CF415E}"/>
          </ac:spMkLst>
        </pc:spChg>
        <pc:spChg chg="add mod">
          <ac:chgData name="Dylan Osterhaus" userId="11a30479-ec84-4d76-a3f6-10837d8eb435" providerId="ADAL" clId="{F3012DA6-1D1A-A44C-A2BA-1063B6A14631}" dt="2023-01-20T22:34:26.617" v="2185" actId="207"/>
          <ac:spMkLst>
            <pc:docMk/>
            <pc:sldMk cId="800249286" sldId="258"/>
            <ac:spMk id="4" creationId="{AD741727-A468-81BA-5292-8C38F5982835}"/>
          </ac:spMkLst>
        </pc:spChg>
        <pc:spChg chg="add mod">
          <ac:chgData name="Dylan Osterhaus" userId="11a30479-ec84-4d76-a3f6-10837d8eb435" providerId="ADAL" clId="{F3012DA6-1D1A-A44C-A2BA-1063B6A14631}" dt="2023-01-20T22:34:26.617" v="2185" actId="207"/>
          <ac:spMkLst>
            <pc:docMk/>
            <pc:sldMk cId="800249286" sldId="258"/>
            <ac:spMk id="5" creationId="{47A6BEF9-51F0-81E9-D16D-7C4F668D0358}"/>
          </ac:spMkLst>
        </pc:spChg>
        <pc:picChg chg="add mod">
          <ac:chgData name="Dylan Osterhaus" userId="11a30479-ec84-4d76-a3f6-10837d8eb435" providerId="ADAL" clId="{F3012DA6-1D1A-A44C-A2BA-1063B6A14631}" dt="2023-01-18T16:41:22.588" v="743" actId="1076"/>
          <ac:picMkLst>
            <pc:docMk/>
            <pc:sldMk cId="800249286" sldId="258"/>
            <ac:picMk id="2050" creationId="{C19CF258-9F35-BF46-EC97-9913F5B330CF}"/>
          </ac:picMkLst>
        </pc:picChg>
        <pc:picChg chg="add mod">
          <ac:chgData name="Dylan Osterhaus" userId="11a30479-ec84-4d76-a3f6-10837d8eb435" providerId="ADAL" clId="{F3012DA6-1D1A-A44C-A2BA-1063B6A14631}" dt="2023-01-18T16:41:30.780" v="746" actId="1076"/>
          <ac:picMkLst>
            <pc:docMk/>
            <pc:sldMk cId="800249286" sldId="258"/>
            <ac:picMk id="2052" creationId="{527BCE2C-7BD3-0499-997F-279D753CA70B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5:14.313" v="2196"/>
        <pc:sldMkLst>
          <pc:docMk/>
          <pc:sldMk cId="3317674636" sldId="259"/>
        </pc:sldMkLst>
        <pc:spChg chg="mod">
          <ac:chgData name="Dylan Osterhaus" userId="11a30479-ec84-4d76-a3f6-10837d8eb435" providerId="ADAL" clId="{F3012DA6-1D1A-A44C-A2BA-1063B6A14631}" dt="2023-01-20T22:35:11.184" v="2195" actId="207"/>
          <ac:spMkLst>
            <pc:docMk/>
            <pc:sldMk cId="3317674636" sldId="259"/>
            <ac:spMk id="2" creationId="{910E67A7-B223-EA58-C796-8FE66EED2E98}"/>
          </ac:spMkLst>
        </pc:spChg>
        <pc:spChg chg="del">
          <ac:chgData name="Dylan Osterhaus" userId="11a30479-ec84-4d76-a3f6-10837d8eb435" providerId="ADAL" clId="{F3012DA6-1D1A-A44C-A2BA-1063B6A14631}" dt="2023-01-18T16:42:00.725" v="764" actId="478"/>
          <ac:spMkLst>
            <pc:docMk/>
            <pc:sldMk cId="3317674636" sldId="259"/>
            <ac:spMk id="3" creationId="{6F92BB7F-97F8-B55C-189A-C146126D8E46}"/>
          </ac:spMkLst>
        </pc:spChg>
        <pc:spChg chg="add mod">
          <ac:chgData name="Dylan Osterhaus" userId="11a30479-ec84-4d76-a3f6-10837d8eb435" providerId="ADAL" clId="{F3012DA6-1D1A-A44C-A2BA-1063B6A14631}" dt="2023-01-20T22:35:11.184" v="2195" actId="207"/>
          <ac:spMkLst>
            <pc:docMk/>
            <pc:sldMk cId="3317674636" sldId="259"/>
            <ac:spMk id="4" creationId="{FA4136C3-8588-4E31-4552-50791F4F0E32}"/>
          </ac:spMkLst>
        </pc:spChg>
        <pc:spChg chg="add mod">
          <ac:chgData name="Dylan Osterhaus" userId="11a30479-ec84-4d76-a3f6-10837d8eb435" providerId="ADAL" clId="{F3012DA6-1D1A-A44C-A2BA-1063B6A14631}" dt="2023-01-20T22:35:11.184" v="2195" actId="207"/>
          <ac:spMkLst>
            <pc:docMk/>
            <pc:sldMk cId="3317674636" sldId="259"/>
            <ac:spMk id="5" creationId="{FFCBA25A-B414-1233-C523-85674AF2D323}"/>
          </ac:spMkLst>
        </pc:spChg>
        <pc:picChg chg="add mod">
          <ac:chgData name="Dylan Osterhaus" userId="11a30479-ec84-4d76-a3f6-10837d8eb435" providerId="ADAL" clId="{F3012DA6-1D1A-A44C-A2BA-1063B6A14631}" dt="2023-01-18T16:42:41.612" v="773" actId="1076"/>
          <ac:picMkLst>
            <pc:docMk/>
            <pc:sldMk cId="3317674636" sldId="259"/>
            <ac:picMk id="3074" creationId="{A3C79E7B-595B-3BBC-B115-6182B1CA9953}"/>
          </ac:picMkLst>
        </pc:picChg>
        <pc:picChg chg="add mod">
          <ac:chgData name="Dylan Osterhaus" userId="11a30479-ec84-4d76-a3f6-10837d8eb435" providerId="ADAL" clId="{F3012DA6-1D1A-A44C-A2BA-1063B6A14631}" dt="2023-01-18T16:43:01.260" v="777" actId="1076"/>
          <ac:picMkLst>
            <pc:docMk/>
            <pc:sldMk cId="3317674636" sldId="259"/>
            <ac:picMk id="3076" creationId="{DE6B6D10-D717-CA13-B3B3-327589216CDC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5:20.935" v="2198"/>
        <pc:sldMkLst>
          <pc:docMk/>
          <pc:sldMk cId="1579071849" sldId="260"/>
        </pc:sldMkLst>
        <pc:spChg chg="mod">
          <ac:chgData name="Dylan Osterhaus" userId="11a30479-ec84-4d76-a3f6-10837d8eb435" providerId="ADAL" clId="{F3012DA6-1D1A-A44C-A2BA-1063B6A14631}" dt="2023-01-20T22:35:18.024" v="2197" actId="207"/>
          <ac:spMkLst>
            <pc:docMk/>
            <pc:sldMk cId="1579071849" sldId="260"/>
            <ac:spMk id="2" creationId="{E471DB7F-3B0B-55C6-FF27-39418AD69A98}"/>
          </ac:spMkLst>
        </pc:spChg>
        <pc:spChg chg="del">
          <ac:chgData name="Dylan Osterhaus" userId="11a30479-ec84-4d76-a3f6-10837d8eb435" providerId="ADAL" clId="{F3012DA6-1D1A-A44C-A2BA-1063B6A14631}" dt="2023-01-18T16:43:49.206" v="833" actId="478"/>
          <ac:spMkLst>
            <pc:docMk/>
            <pc:sldMk cId="1579071849" sldId="260"/>
            <ac:spMk id="3" creationId="{167D0606-FBE9-3692-971B-525622561F68}"/>
          </ac:spMkLst>
        </pc:spChg>
        <pc:picChg chg="add mod">
          <ac:chgData name="Dylan Osterhaus" userId="11a30479-ec84-4d76-a3f6-10837d8eb435" providerId="ADAL" clId="{F3012DA6-1D1A-A44C-A2BA-1063B6A14631}" dt="2023-01-18T16:45:04.482" v="845" actId="1076"/>
          <ac:picMkLst>
            <pc:docMk/>
            <pc:sldMk cId="1579071849" sldId="260"/>
            <ac:picMk id="5" creationId="{9EDABBEE-A4A5-61A4-883C-1CC04E6381FE}"/>
          </ac:picMkLst>
        </pc:picChg>
        <pc:picChg chg="add mod">
          <ac:chgData name="Dylan Osterhaus" userId="11a30479-ec84-4d76-a3f6-10837d8eb435" providerId="ADAL" clId="{F3012DA6-1D1A-A44C-A2BA-1063B6A14631}" dt="2023-01-18T16:44:28.655" v="839" actId="1076"/>
          <ac:picMkLst>
            <pc:docMk/>
            <pc:sldMk cId="1579071849" sldId="260"/>
            <ac:picMk id="4098" creationId="{EE4C1527-C09B-2423-EFFA-14C5C9010856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4:56.426" v="2192"/>
        <pc:sldMkLst>
          <pc:docMk/>
          <pc:sldMk cId="646728680" sldId="261"/>
        </pc:sldMkLst>
        <pc:spChg chg="mod">
          <ac:chgData name="Dylan Osterhaus" userId="11a30479-ec84-4d76-a3f6-10837d8eb435" providerId="ADAL" clId="{F3012DA6-1D1A-A44C-A2BA-1063B6A14631}" dt="2023-01-20T22:34:53.705" v="2191" actId="207"/>
          <ac:spMkLst>
            <pc:docMk/>
            <pc:sldMk cId="646728680" sldId="261"/>
            <ac:spMk id="2" creationId="{9DB15613-B3D6-D0EC-8EFC-E56BD0E5C622}"/>
          </ac:spMkLst>
        </pc:spChg>
        <pc:spChg chg="del">
          <ac:chgData name="Dylan Osterhaus" userId="11a30479-ec84-4d76-a3f6-10837d8eb435" providerId="ADAL" clId="{F3012DA6-1D1A-A44C-A2BA-1063B6A14631}" dt="2023-01-18T16:45:13.422" v="847" actId="478"/>
          <ac:spMkLst>
            <pc:docMk/>
            <pc:sldMk cId="646728680" sldId="261"/>
            <ac:spMk id="3" creationId="{DD8E775E-B955-E4BC-D121-EA8876A47BF4}"/>
          </ac:spMkLst>
        </pc:spChg>
        <pc:spChg chg="add mod">
          <ac:chgData name="Dylan Osterhaus" userId="11a30479-ec84-4d76-a3f6-10837d8eb435" providerId="ADAL" clId="{F3012DA6-1D1A-A44C-A2BA-1063B6A14631}" dt="2023-01-20T22:34:53.705" v="2191" actId="207"/>
          <ac:spMkLst>
            <pc:docMk/>
            <pc:sldMk cId="646728680" sldId="261"/>
            <ac:spMk id="4" creationId="{F3916CDE-3EDB-F2B5-07BB-7E4FDFE6523A}"/>
          </ac:spMkLst>
        </pc:spChg>
        <pc:spChg chg="add mod">
          <ac:chgData name="Dylan Osterhaus" userId="11a30479-ec84-4d76-a3f6-10837d8eb435" providerId="ADAL" clId="{F3012DA6-1D1A-A44C-A2BA-1063B6A14631}" dt="2023-01-20T22:34:53.705" v="2191" actId="207"/>
          <ac:spMkLst>
            <pc:docMk/>
            <pc:sldMk cId="646728680" sldId="261"/>
            <ac:spMk id="5" creationId="{D2615B8E-79F4-88DD-4659-F6C7AA8ADF75}"/>
          </ac:spMkLst>
        </pc:spChg>
        <pc:picChg chg="add mod">
          <ac:chgData name="Dylan Osterhaus" userId="11a30479-ec84-4d76-a3f6-10837d8eb435" providerId="ADAL" clId="{F3012DA6-1D1A-A44C-A2BA-1063B6A14631}" dt="2023-01-18T16:45:43.442" v="853" actId="1076"/>
          <ac:picMkLst>
            <pc:docMk/>
            <pc:sldMk cId="646728680" sldId="261"/>
            <ac:picMk id="5122" creationId="{F9D8BC79-FA8E-CD69-AD8F-3638F0232CEC}"/>
          </ac:picMkLst>
        </pc:picChg>
        <pc:picChg chg="add mod">
          <ac:chgData name="Dylan Osterhaus" userId="11a30479-ec84-4d76-a3f6-10837d8eb435" providerId="ADAL" clId="{F3012DA6-1D1A-A44C-A2BA-1063B6A14631}" dt="2023-01-18T16:46:04.912" v="857" actId="1076"/>
          <ac:picMkLst>
            <pc:docMk/>
            <pc:sldMk cId="646728680" sldId="261"/>
            <ac:picMk id="5124" creationId="{CFC6C26E-8BB6-F3EA-F56A-CAA745FC9D3C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6:44.729" v="2218"/>
        <pc:sldMkLst>
          <pc:docMk/>
          <pc:sldMk cId="1199665874" sldId="262"/>
        </pc:sldMkLst>
        <pc:spChg chg="mod">
          <ac:chgData name="Dylan Osterhaus" userId="11a30479-ec84-4d76-a3f6-10837d8eb435" providerId="ADAL" clId="{F3012DA6-1D1A-A44C-A2BA-1063B6A14631}" dt="2023-01-20T22:36:41.536" v="2217" actId="207"/>
          <ac:spMkLst>
            <pc:docMk/>
            <pc:sldMk cId="1199665874" sldId="262"/>
            <ac:spMk id="2" creationId="{0E1D2139-53A2-D772-9FCD-5A0B4651392A}"/>
          </ac:spMkLst>
        </pc:spChg>
        <pc:spChg chg="del">
          <ac:chgData name="Dylan Osterhaus" userId="11a30479-ec84-4d76-a3f6-10837d8eb435" providerId="ADAL" clId="{F3012DA6-1D1A-A44C-A2BA-1063B6A14631}" dt="2023-01-18T16:46:32.836" v="887" actId="478"/>
          <ac:spMkLst>
            <pc:docMk/>
            <pc:sldMk cId="1199665874" sldId="262"/>
            <ac:spMk id="3" creationId="{9EAB2FCB-B886-2505-1BC1-C876718F0C12}"/>
          </ac:spMkLst>
        </pc:spChg>
        <pc:spChg chg="add mod">
          <ac:chgData name="Dylan Osterhaus" userId="11a30479-ec84-4d76-a3f6-10837d8eb435" providerId="ADAL" clId="{F3012DA6-1D1A-A44C-A2BA-1063B6A14631}" dt="2023-01-20T22:36:41.536" v="2217" actId="207"/>
          <ac:spMkLst>
            <pc:docMk/>
            <pc:sldMk cId="1199665874" sldId="262"/>
            <ac:spMk id="4" creationId="{34C694A1-4031-BDFB-C3AE-723B26B30813}"/>
          </ac:spMkLst>
        </pc:spChg>
        <pc:spChg chg="add mod">
          <ac:chgData name="Dylan Osterhaus" userId="11a30479-ec84-4d76-a3f6-10837d8eb435" providerId="ADAL" clId="{F3012DA6-1D1A-A44C-A2BA-1063B6A14631}" dt="2023-01-20T22:36:41.536" v="2217" actId="207"/>
          <ac:spMkLst>
            <pc:docMk/>
            <pc:sldMk cId="1199665874" sldId="262"/>
            <ac:spMk id="5" creationId="{FBAD3C2E-B1D3-0DAD-469B-3FAB32C99299}"/>
          </ac:spMkLst>
        </pc:spChg>
        <pc:picChg chg="add mod">
          <ac:chgData name="Dylan Osterhaus" userId="11a30479-ec84-4d76-a3f6-10837d8eb435" providerId="ADAL" clId="{F3012DA6-1D1A-A44C-A2BA-1063B6A14631}" dt="2023-01-18T16:47:01.705" v="894" actId="1076"/>
          <ac:picMkLst>
            <pc:docMk/>
            <pc:sldMk cId="1199665874" sldId="262"/>
            <ac:picMk id="6146" creationId="{F583E635-6E90-54D2-6F51-A5D3292D6A10}"/>
          </ac:picMkLst>
        </pc:picChg>
        <pc:picChg chg="add mod">
          <ac:chgData name="Dylan Osterhaus" userId="11a30479-ec84-4d76-a3f6-10837d8eb435" providerId="ADAL" clId="{F3012DA6-1D1A-A44C-A2BA-1063B6A14631}" dt="2023-01-18T16:47:18.672" v="898" actId="1076"/>
          <ac:picMkLst>
            <pc:docMk/>
            <pc:sldMk cId="1199665874" sldId="262"/>
            <ac:picMk id="6148" creationId="{6C38FA2D-1EC5-61D6-4F5E-A8E362608D02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6:20.335" v="2212"/>
        <pc:sldMkLst>
          <pc:docMk/>
          <pc:sldMk cId="2803954449" sldId="263"/>
        </pc:sldMkLst>
        <pc:spChg chg="mod">
          <ac:chgData name="Dylan Osterhaus" userId="11a30479-ec84-4d76-a3f6-10837d8eb435" providerId="ADAL" clId="{F3012DA6-1D1A-A44C-A2BA-1063B6A14631}" dt="2023-01-20T22:36:17.238" v="2211" actId="207"/>
          <ac:spMkLst>
            <pc:docMk/>
            <pc:sldMk cId="2803954449" sldId="263"/>
            <ac:spMk id="2" creationId="{CD102144-B9E0-C142-DD85-3B777297D9C3}"/>
          </ac:spMkLst>
        </pc:spChg>
        <pc:spChg chg="del">
          <ac:chgData name="Dylan Osterhaus" userId="11a30479-ec84-4d76-a3f6-10837d8eb435" providerId="ADAL" clId="{F3012DA6-1D1A-A44C-A2BA-1063B6A14631}" dt="2023-01-18T16:48:07.859" v="913" actId="478"/>
          <ac:spMkLst>
            <pc:docMk/>
            <pc:sldMk cId="2803954449" sldId="263"/>
            <ac:spMk id="3" creationId="{DCED18BD-152B-DCFD-DA48-10CDE37E6D59}"/>
          </ac:spMkLst>
        </pc:spChg>
        <pc:spChg chg="add mod">
          <ac:chgData name="Dylan Osterhaus" userId="11a30479-ec84-4d76-a3f6-10837d8eb435" providerId="ADAL" clId="{F3012DA6-1D1A-A44C-A2BA-1063B6A14631}" dt="2023-01-20T22:36:17.238" v="2211" actId="207"/>
          <ac:spMkLst>
            <pc:docMk/>
            <pc:sldMk cId="2803954449" sldId="263"/>
            <ac:spMk id="4" creationId="{EFBB950F-6BA3-AB90-769E-ED78B72BA0AC}"/>
          </ac:spMkLst>
        </pc:spChg>
        <pc:spChg chg="add mod">
          <ac:chgData name="Dylan Osterhaus" userId="11a30479-ec84-4d76-a3f6-10837d8eb435" providerId="ADAL" clId="{F3012DA6-1D1A-A44C-A2BA-1063B6A14631}" dt="2023-01-20T22:36:17.238" v="2211" actId="207"/>
          <ac:spMkLst>
            <pc:docMk/>
            <pc:sldMk cId="2803954449" sldId="263"/>
            <ac:spMk id="5" creationId="{3E095574-6BDB-805F-0208-A1B2EF8EF3EE}"/>
          </ac:spMkLst>
        </pc:spChg>
        <pc:picChg chg="add mod">
          <ac:chgData name="Dylan Osterhaus" userId="11a30479-ec84-4d76-a3f6-10837d8eb435" providerId="ADAL" clId="{F3012DA6-1D1A-A44C-A2BA-1063B6A14631}" dt="2023-01-18T16:48:22.624" v="918" actId="1076"/>
          <ac:picMkLst>
            <pc:docMk/>
            <pc:sldMk cId="2803954449" sldId="263"/>
            <ac:picMk id="7170" creationId="{9B94A044-E626-F459-E7BC-5C73E50040A3}"/>
          </ac:picMkLst>
        </pc:picChg>
        <pc:picChg chg="add mod">
          <ac:chgData name="Dylan Osterhaus" userId="11a30479-ec84-4d76-a3f6-10837d8eb435" providerId="ADAL" clId="{F3012DA6-1D1A-A44C-A2BA-1063B6A14631}" dt="2023-01-18T16:48:40.500" v="923" actId="1076"/>
          <ac:picMkLst>
            <pc:docMk/>
            <pc:sldMk cId="2803954449" sldId="263"/>
            <ac:picMk id="7172" creationId="{7EE8740D-8155-AFB0-A14F-280534F198A4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4:47.569" v="2190"/>
        <pc:sldMkLst>
          <pc:docMk/>
          <pc:sldMk cId="2937076782" sldId="264"/>
        </pc:sldMkLst>
        <pc:spChg chg="mod">
          <ac:chgData name="Dylan Osterhaus" userId="11a30479-ec84-4d76-a3f6-10837d8eb435" providerId="ADAL" clId="{F3012DA6-1D1A-A44C-A2BA-1063B6A14631}" dt="2023-01-20T22:34:44.888" v="2189" actId="207"/>
          <ac:spMkLst>
            <pc:docMk/>
            <pc:sldMk cId="2937076782" sldId="264"/>
            <ac:spMk id="2" creationId="{B2B206FD-E6D7-8C9C-D659-2275E21F55A8}"/>
          </ac:spMkLst>
        </pc:spChg>
        <pc:spChg chg="del">
          <ac:chgData name="Dylan Osterhaus" userId="11a30479-ec84-4d76-a3f6-10837d8eb435" providerId="ADAL" clId="{F3012DA6-1D1A-A44C-A2BA-1063B6A14631}" dt="2023-01-18T16:49:11.171" v="939" actId="478"/>
          <ac:spMkLst>
            <pc:docMk/>
            <pc:sldMk cId="2937076782" sldId="264"/>
            <ac:spMk id="3" creationId="{8175E0EE-D171-B523-9202-D12EA6D261B9}"/>
          </ac:spMkLst>
        </pc:spChg>
        <pc:spChg chg="add mod">
          <ac:chgData name="Dylan Osterhaus" userId="11a30479-ec84-4d76-a3f6-10837d8eb435" providerId="ADAL" clId="{F3012DA6-1D1A-A44C-A2BA-1063B6A14631}" dt="2023-01-20T22:34:44.888" v="2189" actId="207"/>
          <ac:spMkLst>
            <pc:docMk/>
            <pc:sldMk cId="2937076782" sldId="264"/>
            <ac:spMk id="4" creationId="{D089CAA5-5551-71C2-42D7-D77C91B91D76}"/>
          </ac:spMkLst>
        </pc:spChg>
        <pc:spChg chg="add mod">
          <ac:chgData name="Dylan Osterhaus" userId="11a30479-ec84-4d76-a3f6-10837d8eb435" providerId="ADAL" clId="{F3012DA6-1D1A-A44C-A2BA-1063B6A14631}" dt="2023-01-20T22:34:44.888" v="2189" actId="207"/>
          <ac:spMkLst>
            <pc:docMk/>
            <pc:sldMk cId="2937076782" sldId="264"/>
            <ac:spMk id="5" creationId="{6A8662E2-0BB7-30E2-8ACC-2073A66316AD}"/>
          </ac:spMkLst>
        </pc:spChg>
        <pc:picChg chg="add mod">
          <ac:chgData name="Dylan Osterhaus" userId="11a30479-ec84-4d76-a3f6-10837d8eb435" providerId="ADAL" clId="{F3012DA6-1D1A-A44C-A2BA-1063B6A14631}" dt="2023-01-18T16:49:38.519" v="945" actId="14100"/>
          <ac:picMkLst>
            <pc:docMk/>
            <pc:sldMk cId="2937076782" sldId="264"/>
            <ac:picMk id="8194" creationId="{257E3FD6-C905-B336-04BB-1CB0D67EC653}"/>
          </ac:picMkLst>
        </pc:picChg>
        <pc:picChg chg="add mod">
          <ac:chgData name="Dylan Osterhaus" userId="11a30479-ec84-4d76-a3f6-10837d8eb435" providerId="ADAL" clId="{F3012DA6-1D1A-A44C-A2BA-1063B6A14631}" dt="2023-01-18T16:49:57.033" v="950" actId="1076"/>
          <ac:picMkLst>
            <pc:docMk/>
            <pc:sldMk cId="2937076782" sldId="264"/>
            <ac:picMk id="8196" creationId="{F641148A-0226-5AD6-64D9-CFC4386B3F73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5:50.772" v="2206" actId="207"/>
        <pc:sldMkLst>
          <pc:docMk/>
          <pc:sldMk cId="2445283983" sldId="265"/>
        </pc:sldMkLst>
        <pc:spChg chg="mod">
          <ac:chgData name="Dylan Osterhaus" userId="11a30479-ec84-4d76-a3f6-10837d8eb435" providerId="ADAL" clId="{F3012DA6-1D1A-A44C-A2BA-1063B6A14631}" dt="2023-01-20T22:35:50.772" v="2206" actId="207"/>
          <ac:spMkLst>
            <pc:docMk/>
            <pc:sldMk cId="2445283983" sldId="265"/>
            <ac:spMk id="2" creationId="{23AB9272-4B67-28B4-1CD2-5A97C255FD9A}"/>
          </ac:spMkLst>
        </pc:spChg>
        <pc:spChg chg="del">
          <ac:chgData name="Dylan Osterhaus" userId="11a30479-ec84-4d76-a3f6-10837d8eb435" providerId="ADAL" clId="{F3012DA6-1D1A-A44C-A2BA-1063B6A14631}" dt="2023-01-18T16:50:54.721" v="1025" actId="478"/>
          <ac:spMkLst>
            <pc:docMk/>
            <pc:sldMk cId="2445283983" sldId="265"/>
            <ac:spMk id="3" creationId="{85B0B04E-171A-D62F-B6FD-4299E7BE4CE5}"/>
          </ac:spMkLst>
        </pc:spChg>
        <pc:spChg chg="add mod">
          <ac:chgData name="Dylan Osterhaus" userId="11a30479-ec84-4d76-a3f6-10837d8eb435" providerId="ADAL" clId="{F3012DA6-1D1A-A44C-A2BA-1063B6A14631}" dt="2023-01-18T16:51:51.167" v="1042" actId="1076"/>
          <ac:spMkLst>
            <pc:docMk/>
            <pc:sldMk cId="2445283983" sldId="265"/>
            <ac:spMk id="4" creationId="{8DC4D326-3C83-D8DD-2001-FDC3E778DB99}"/>
          </ac:spMkLst>
        </pc:spChg>
        <pc:spChg chg="add mod">
          <ac:chgData name="Dylan Osterhaus" userId="11a30479-ec84-4d76-a3f6-10837d8eb435" providerId="ADAL" clId="{F3012DA6-1D1A-A44C-A2BA-1063B6A14631}" dt="2023-01-18T16:52:07.575" v="1051" actId="1076"/>
          <ac:spMkLst>
            <pc:docMk/>
            <pc:sldMk cId="2445283983" sldId="265"/>
            <ac:spMk id="5" creationId="{90E7ED31-487F-FE8A-A0F8-DB2623800153}"/>
          </ac:spMkLst>
        </pc:spChg>
        <pc:picChg chg="add mod">
          <ac:chgData name="Dylan Osterhaus" userId="11a30479-ec84-4d76-a3f6-10837d8eb435" providerId="ADAL" clId="{F3012DA6-1D1A-A44C-A2BA-1063B6A14631}" dt="2023-01-18T16:51:23.133" v="1031" actId="1076"/>
          <ac:picMkLst>
            <pc:docMk/>
            <pc:sldMk cId="2445283983" sldId="265"/>
            <ac:picMk id="9218" creationId="{6B447F3D-D775-E9C4-4CAE-B5591AEBB22A}"/>
          </ac:picMkLst>
        </pc:picChg>
        <pc:picChg chg="add mod">
          <ac:chgData name="Dylan Osterhaus" userId="11a30479-ec84-4d76-a3f6-10837d8eb435" providerId="ADAL" clId="{F3012DA6-1D1A-A44C-A2BA-1063B6A14631}" dt="2023-01-18T16:51:39.918" v="1036" actId="1076"/>
          <ac:picMkLst>
            <pc:docMk/>
            <pc:sldMk cId="2445283983" sldId="265"/>
            <ac:picMk id="9220" creationId="{ACD8853B-A62E-71D8-348E-55DF32F3C08C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6:00.565" v="2208"/>
        <pc:sldMkLst>
          <pc:docMk/>
          <pc:sldMk cId="2130590912" sldId="266"/>
        </pc:sldMkLst>
        <pc:spChg chg="mod">
          <ac:chgData name="Dylan Osterhaus" userId="11a30479-ec84-4d76-a3f6-10837d8eb435" providerId="ADAL" clId="{F3012DA6-1D1A-A44C-A2BA-1063B6A14631}" dt="2023-01-20T22:35:56.154" v="2207" actId="207"/>
          <ac:spMkLst>
            <pc:docMk/>
            <pc:sldMk cId="2130590912" sldId="266"/>
            <ac:spMk id="2" creationId="{09405AAB-131B-CE11-C07F-04060A63D4AE}"/>
          </ac:spMkLst>
        </pc:spChg>
        <pc:spChg chg="del">
          <ac:chgData name="Dylan Osterhaus" userId="11a30479-ec84-4d76-a3f6-10837d8eb435" providerId="ADAL" clId="{F3012DA6-1D1A-A44C-A2BA-1063B6A14631}" dt="2023-01-18T16:52:15.120" v="1053" actId="478"/>
          <ac:spMkLst>
            <pc:docMk/>
            <pc:sldMk cId="2130590912" sldId="266"/>
            <ac:spMk id="3" creationId="{6705B2D6-239B-11CA-8C45-B9B757C9B7BC}"/>
          </ac:spMkLst>
        </pc:spChg>
        <pc:picChg chg="add del mod">
          <ac:chgData name="Dylan Osterhaus" userId="11a30479-ec84-4d76-a3f6-10837d8eb435" providerId="ADAL" clId="{F3012DA6-1D1A-A44C-A2BA-1063B6A14631}" dt="2023-01-18T16:53:07.743" v="1059" actId="478"/>
          <ac:picMkLst>
            <pc:docMk/>
            <pc:sldMk cId="2130590912" sldId="266"/>
            <ac:picMk id="10242" creationId="{FB6FFD09-444E-B764-B661-FF49100CBB9A}"/>
          </ac:picMkLst>
        </pc:picChg>
        <pc:picChg chg="add mod">
          <ac:chgData name="Dylan Osterhaus" userId="11a30479-ec84-4d76-a3f6-10837d8eb435" providerId="ADAL" clId="{F3012DA6-1D1A-A44C-A2BA-1063B6A14631}" dt="2023-01-18T16:53:13.558" v="1061" actId="1076"/>
          <ac:picMkLst>
            <pc:docMk/>
            <pc:sldMk cId="2130590912" sldId="266"/>
            <ac:picMk id="10244" creationId="{B274EF82-1A65-03DB-F9AC-4F2D0F96BE06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6:10.778" v="2210"/>
        <pc:sldMkLst>
          <pc:docMk/>
          <pc:sldMk cId="1712145403" sldId="267"/>
        </pc:sldMkLst>
        <pc:spChg chg="mod">
          <ac:chgData name="Dylan Osterhaus" userId="11a30479-ec84-4d76-a3f6-10837d8eb435" providerId="ADAL" clId="{F3012DA6-1D1A-A44C-A2BA-1063B6A14631}" dt="2023-01-20T22:36:07.025" v="2209" actId="207"/>
          <ac:spMkLst>
            <pc:docMk/>
            <pc:sldMk cId="1712145403" sldId="267"/>
            <ac:spMk id="2" creationId="{11359196-977A-A4D4-5973-0B5529FE3624}"/>
          </ac:spMkLst>
        </pc:spChg>
        <pc:spChg chg="del">
          <ac:chgData name="Dylan Osterhaus" userId="11a30479-ec84-4d76-a3f6-10837d8eb435" providerId="ADAL" clId="{F3012DA6-1D1A-A44C-A2BA-1063B6A14631}" dt="2023-01-18T16:53:23.608" v="1063" actId="478"/>
          <ac:spMkLst>
            <pc:docMk/>
            <pc:sldMk cId="1712145403" sldId="267"/>
            <ac:spMk id="3" creationId="{6C347451-A967-E831-F1EF-7D7E47BEAE8D}"/>
          </ac:spMkLst>
        </pc:spChg>
        <pc:spChg chg="add mod">
          <ac:chgData name="Dylan Osterhaus" userId="11a30479-ec84-4d76-a3f6-10837d8eb435" providerId="ADAL" clId="{F3012DA6-1D1A-A44C-A2BA-1063B6A14631}" dt="2023-01-20T22:36:07.025" v="2209" actId="207"/>
          <ac:spMkLst>
            <pc:docMk/>
            <pc:sldMk cId="1712145403" sldId="267"/>
            <ac:spMk id="4" creationId="{311C8C34-4731-BB11-5AB1-083CB739DFA4}"/>
          </ac:spMkLst>
        </pc:spChg>
        <pc:spChg chg="add mod">
          <ac:chgData name="Dylan Osterhaus" userId="11a30479-ec84-4d76-a3f6-10837d8eb435" providerId="ADAL" clId="{F3012DA6-1D1A-A44C-A2BA-1063B6A14631}" dt="2023-01-20T22:36:07.025" v="2209" actId="207"/>
          <ac:spMkLst>
            <pc:docMk/>
            <pc:sldMk cId="1712145403" sldId="267"/>
            <ac:spMk id="5" creationId="{0A0AB952-3E01-8D3D-3818-4D5E5FEF2F0A}"/>
          </ac:spMkLst>
        </pc:spChg>
        <pc:picChg chg="add mod">
          <ac:chgData name="Dylan Osterhaus" userId="11a30479-ec84-4d76-a3f6-10837d8eb435" providerId="ADAL" clId="{F3012DA6-1D1A-A44C-A2BA-1063B6A14631}" dt="2023-01-18T16:53:50.557" v="1069" actId="1076"/>
          <ac:picMkLst>
            <pc:docMk/>
            <pc:sldMk cId="1712145403" sldId="267"/>
            <ac:picMk id="11266" creationId="{CFE9CC66-7ED2-FA36-1511-9ED78CCDE2C0}"/>
          </ac:picMkLst>
        </pc:picChg>
        <pc:picChg chg="add mod">
          <ac:chgData name="Dylan Osterhaus" userId="11a30479-ec84-4d76-a3f6-10837d8eb435" providerId="ADAL" clId="{F3012DA6-1D1A-A44C-A2BA-1063B6A14631}" dt="2023-01-18T16:54:09.450" v="1075" actId="1076"/>
          <ac:picMkLst>
            <pc:docMk/>
            <pc:sldMk cId="1712145403" sldId="267"/>
            <ac:picMk id="11268" creationId="{B5607583-FDFD-DC6D-2C52-DB495F707B0E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5:30.263" v="2200"/>
        <pc:sldMkLst>
          <pc:docMk/>
          <pc:sldMk cId="3379380702" sldId="268"/>
        </pc:sldMkLst>
        <pc:spChg chg="mod">
          <ac:chgData name="Dylan Osterhaus" userId="11a30479-ec84-4d76-a3f6-10837d8eb435" providerId="ADAL" clId="{F3012DA6-1D1A-A44C-A2BA-1063B6A14631}" dt="2023-01-20T22:35:25.702" v="2199" actId="207"/>
          <ac:spMkLst>
            <pc:docMk/>
            <pc:sldMk cId="3379380702" sldId="268"/>
            <ac:spMk id="2" creationId="{E3D1DF90-03E0-CD08-C132-D587E0390DA1}"/>
          </ac:spMkLst>
        </pc:spChg>
        <pc:spChg chg="del">
          <ac:chgData name="Dylan Osterhaus" userId="11a30479-ec84-4d76-a3f6-10837d8eb435" providerId="ADAL" clId="{F3012DA6-1D1A-A44C-A2BA-1063B6A14631}" dt="2023-01-18T16:54:54.167" v="1091" actId="478"/>
          <ac:spMkLst>
            <pc:docMk/>
            <pc:sldMk cId="3379380702" sldId="268"/>
            <ac:spMk id="3" creationId="{0A16EB3D-15B3-90EF-E60A-307276F5C912}"/>
          </ac:spMkLst>
        </pc:spChg>
        <pc:picChg chg="add mod">
          <ac:chgData name="Dylan Osterhaus" userId="11a30479-ec84-4d76-a3f6-10837d8eb435" providerId="ADAL" clId="{F3012DA6-1D1A-A44C-A2BA-1063B6A14631}" dt="2023-01-18T16:55:10.599" v="1095" actId="1076"/>
          <ac:picMkLst>
            <pc:docMk/>
            <pc:sldMk cId="3379380702" sldId="268"/>
            <ac:picMk id="12290" creationId="{04A7A155-E703-D067-53BF-C1FD64DCED2B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5:05.632" v="2194"/>
        <pc:sldMkLst>
          <pc:docMk/>
          <pc:sldMk cId="4047400982" sldId="269"/>
        </pc:sldMkLst>
        <pc:spChg chg="mod">
          <ac:chgData name="Dylan Osterhaus" userId="11a30479-ec84-4d76-a3f6-10837d8eb435" providerId="ADAL" clId="{F3012DA6-1D1A-A44C-A2BA-1063B6A14631}" dt="2023-01-20T22:35:02.230" v="2193" actId="207"/>
          <ac:spMkLst>
            <pc:docMk/>
            <pc:sldMk cId="4047400982" sldId="269"/>
            <ac:spMk id="2" creationId="{8B24C37F-F27D-E23D-13E3-221614045DD2}"/>
          </ac:spMkLst>
        </pc:spChg>
        <pc:spChg chg="del">
          <ac:chgData name="Dylan Osterhaus" userId="11a30479-ec84-4d76-a3f6-10837d8eb435" providerId="ADAL" clId="{F3012DA6-1D1A-A44C-A2BA-1063B6A14631}" dt="2023-01-18T16:55:21.809" v="1097" actId="478"/>
          <ac:spMkLst>
            <pc:docMk/>
            <pc:sldMk cId="4047400982" sldId="269"/>
            <ac:spMk id="3" creationId="{67E819D9-6BB1-9E40-AAF1-1B07B2A3D99B}"/>
          </ac:spMkLst>
        </pc:spChg>
        <pc:picChg chg="add del mod">
          <ac:chgData name="Dylan Osterhaus" userId="11a30479-ec84-4d76-a3f6-10837d8eb435" providerId="ADAL" clId="{F3012DA6-1D1A-A44C-A2BA-1063B6A14631}" dt="2023-01-18T16:55:54.070" v="1103" actId="478"/>
          <ac:picMkLst>
            <pc:docMk/>
            <pc:sldMk cId="4047400982" sldId="269"/>
            <ac:picMk id="13314" creationId="{A47D235F-5BA5-677A-AE18-A3F8676DAA05}"/>
          </ac:picMkLst>
        </pc:picChg>
        <pc:picChg chg="add mod">
          <ac:chgData name="Dylan Osterhaus" userId="11a30479-ec84-4d76-a3f6-10837d8eb435" providerId="ADAL" clId="{F3012DA6-1D1A-A44C-A2BA-1063B6A14631}" dt="2023-01-18T16:55:58.869" v="1105" actId="1076"/>
          <ac:picMkLst>
            <pc:docMk/>
            <pc:sldMk cId="4047400982" sldId="269"/>
            <ac:picMk id="13316" creationId="{E85A68E2-08AC-CEA6-A656-8702CFAE5528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4:37.577" v="2188"/>
        <pc:sldMkLst>
          <pc:docMk/>
          <pc:sldMk cId="2246067398" sldId="270"/>
        </pc:sldMkLst>
        <pc:spChg chg="mod">
          <ac:chgData name="Dylan Osterhaus" userId="11a30479-ec84-4d76-a3f6-10837d8eb435" providerId="ADAL" clId="{F3012DA6-1D1A-A44C-A2BA-1063B6A14631}" dt="2023-01-20T22:34:35.020" v="2187" actId="207"/>
          <ac:spMkLst>
            <pc:docMk/>
            <pc:sldMk cId="2246067398" sldId="270"/>
            <ac:spMk id="2" creationId="{6E61D8F1-CB08-2FE9-D7A2-7E6DC8ED6650}"/>
          </ac:spMkLst>
        </pc:spChg>
        <pc:spChg chg="del">
          <ac:chgData name="Dylan Osterhaus" userId="11a30479-ec84-4d76-a3f6-10837d8eb435" providerId="ADAL" clId="{F3012DA6-1D1A-A44C-A2BA-1063B6A14631}" dt="2023-01-18T16:56:04.342" v="1106" actId="478"/>
          <ac:spMkLst>
            <pc:docMk/>
            <pc:sldMk cId="2246067398" sldId="270"/>
            <ac:spMk id="3" creationId="{C3D255E7-FB2D-036E-6E62-4C2BAB145394}"/>
          </ac:spMkLst>
        </pc:spChg>
        <pc:picChg chg="add mod">
          <ac:chgData name="Dylan Osterhaus" userId="11a30479-ec84-4d76-a3f6-10837d8eb435" providerId="ADAL" clId="{F3012DA6-1D1A-A44C-A2BA-1063B6A14631}" dt="2023-01-18T16:56:30.757" v="1111" actId="1076"/>
          <ac:picMkLst>
            <pc:docMk/>
            <pc:sldMk cId="2246067398" sldId="270"/>
            <ac:picMk id="14338" creationId="{ABEECD35-D4FD-53F2-C2BC-28FE2D19DD42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6:29.247" v="2214"/>
        <pc:sldMkLst>
          <pc:docMk/>
          <pc:sldMk cId="217515468" sldId="271"/>
        </pc:sldMkLst>
        <pc:spChg chg="mod">
          <ac:chgData name="Dylan Osterhaus" userId="11a30479-ec84-4d76-a3f6-10837d8eb435" providerId="ADAL" clId="{F3012DA6-1D1A-A44C-A2BA-1063B6A14631}" dt="2023-01-20T22:36:26.246" v="2213" actId="207"/>
          <ac:spMkLst>
            <pc:docMk/>
            <pc:sldMk cId="217515468" sldId="271"/>
            <ac:spMk id="2" creationId="{68B3F774-4FE5-2AEB-BF1D-764D06DCE3A7}"/>
          </ac:spMkLst>
        </pc:spChg>
        <pc:spChg chg="del">
          <ac:chgData name="Dylan Osterhaus" userId="11a30479-ec84-4d76-a3f6-10837d8eb435" providerId="ADAL" clId="{F3012DA6-1D1A-A44C-A2BA-1063B6A14631}" dt="2023-01-18T16:56:40.297" v="1113" actId="478"/>
          <ac:spMkLst>
            <pc:docMk/>
            <pc:sldMk cId="217515468" sldId="271"/>
            <ac:spMk id="3" creationId="{CF5C03C9-92FF-4604-6888-2FF40845F720}"/>
          </ac:spMkLst>
        </pc:spChg>
        <pc:spChg chg="add mod">
          <ac:chgData name="Dylan Osterhaus" userId="11a30479-ec84-4d76-a3f6-10837d8eb435" providerId="ADAL" clId="{F3012DA6-1D1A-A44C-A2BA-1063B6A14631}" dt="2023-01-20T22:36:26.246" v="2213" actId="207"/>
          <ac:spMkLst>
            <pc:docMk/>
            <pc:sldMk cId="217515468" sldId="271"/>
            <ac:spMk id="4" creationId="{E15B92D4-0428-D9D4-A254-96E7B2494E22}"/>
          </ac:spMkLst>
        </pc:spChg>
        <pc:spChg chg="add mod">
          <ac:chgData name="Dylan Osterhaus" userId="11a30479-ec84-4d76-a3f6-10837d8eb435" providerId="ADAL" clId="{F3012DA6-1D1A-A44C-A2BA-1063B6A14631}" dt="2023-01-20T22:36:26.246" v="2213" actId="207"/>
          <ac:spMkLst>
            <pc:docMk/>
            <pc:sldMk cId="217515468" sldId="271"/>
            <ac:spMk id="5" creationId="{55BA6687-4236-80FD-0700-CBAFA57D138D}"/>
          </ac:spMkLst>
        </pc:spChg>
        <pc:picChg chg="add mod">
          <ac:chgData name="Dylan Osterhaus" userId="11a30479-ec84-4d76-a3f6-10837d8eb435" providerId="ADAL" clId="{F3012DA6-1D1A-A44C-A2BA-1063B6A14631}" dt="2023-01-18T16:57:09.069" v="1120" actId="1076"/>
          <ac:picMkLst>
            <pc:docMk/>
            <pc:sldMk cId="217515468" sldId="271"/>
            <ac:picMk id="15362" creationId="{C4EDFDB2-7742-41F2-8C5F-07E1378A00DD}"/>
          </ac:picMkLst>
        </pc:picChg>
        <pc:picChg chg="add mod">
          <ac:chgData name="Dylan Osterhaus" userId="11a30479-ec84-4d76-a3f6-10837d8eb435" providerId="ADAL" clId="{F3012DA6-1D1A-A44C-A2BA-1063B6A14631}" dt="2023-01-18T16:57:24.261" v="1125" actId="1076"/>
          <ac:picMkLst>
            <pc:docMk/>
            <pc:sldMk cId="217515468" sldId="271"/>
            <ac:picMk id="15364" creationId="{7E195853-80CA-4C55-BC88-09C7A4BB6B35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8:07.303" v="2236"/>
        <pc:sldMkLst>
          <pc:docMk/>
          <pc:sldMk cId="1536224451" sldId="272"/>
        </pc:sldMkLst>
        <pc:spChg chg="mod">
          <ac:chgData name="Dylan Osterhaus" userId="11a30479-ec84-4d76-a3f6-10837d8eb435" providerId="ADAL" clId="{F3012DA6-1D1A-A44C-A2BA-1063B6A14631}" dt="2023-01-20T22:38:04.682" v="2235" actId="207"/>
          <ac:spMkLst>
            <pc:docMk/>
            <pc:sldMk cId="1536224451" sldId="272"/>
            <ac:spMk id="2" creationId="{6464B8A0-B563-5B15-61DF-8FE3579D1EB0}"/>
          </ac:spMkLst>
        </pc:spChg>
        <pc:spChg chg="del">
          <ac:chgData name="Dylan Osterhaus" userId="11a30479-ec84-4d76-a3f6-10837d8eb435" providerId="ADAL" clId="{F3012DA6-1D1A-A44C-A2BA-1063B6A14631}" dt="2023-01-18T16:58:02.445" v="1169" actId="478"/>
          <ac:spMkLst>
            <pc:docMk/>
            <pc:sldMk cId="1536224451" sldId="272"/>
            <ac:spMk id="3" creationId="{4102380F-966E-0738-70E1-58BA94D6B9D9}"/>
          </ac:spMkLst>
        </pc:spChg>
        <pc:picChg chg="add mod">
          <ac:chgData name="Dylan Osterhaus" userId="11a30479-ec84-4d76-a3f6-10837d8eb435" providerId="ADAL" clId="{F3012DA6-1D1A-A44C-A2BA-1063B6A14631}" dt="2023-01-18T16:58:28.740" v="1173" actId="1076"/>
          <ac:picMkLst>
            <pc:docMk/>
            <pc:sldMk cId="1536224451" sldId="272"/>
            <ac:picMk id="16386" creationId="{ECB96BC7-8A80-D0B2-9009-897FE430E779}"/>
          </ac:picMkLst>
        </pc:picChg>
        <pc:picChg chg="add mod">
          <ac:chgData name="Dylan Osterhaus" userId="11a30479-ec84-4d76-a3f6-10837d8eb435" providerId="ADAL" clId="{F3012DA6-1D1A-A44C-A2BA-1063B6A14631}" dt="2023-01-18T16:59:15.544" v="1182" actId="1076"/>
          <ac:picMkLst>
            <pc:docMk/>
            <pc:sldMk cId="1536224451" sldId="272"/>
            <ac:picMk id="16388" creationId="{DA118374-7517-F361-9C90-05D025BFA31F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6:36.325" v="2216"/>
        <pc:sldMkLst>
          <pc:docMk/>
          <pc:sldMk cId="2114111681" sldId="273"/>
        </pc:sldMkLst>
        <pc:spChg chg="mod">
          <ac:chgData name="Dylan Osterhaus" userId="11a30479-ec84-4d76-a3f6-10837d8eb435" providerId="ADAL" clId="{F3012DA6-1D1A-A44C-A2BA-1063B6A14631}" dt="2023-01-20T22:36:33.476" v="2215" actId="207"/>
          <ac:spMkLst>
            <pc:docMk/>
            <pc:sldMk cId="2114111681" sldId="273"/>
            <ac:spMk id="2" creationId="{29D563C0-73C0-20C9-0A49-374AD18D9A1D}"/>
          </ac:spMkLst>
        </pc:spChg>
        <pc:spChg chg="del">
          <ac:chgData name="Dylan Osterhaus" userId="11a30479-ec84-4d76-a3f6-10837d8eb435" providerId="ADAL" clId="{F3012DA6-1D1A-A44C-A2BA-1063B6A14631}" dt="2023-01-18T16:59:22.366" v="1183" actId="478"/>
          <ac:spMkLst>
            <pc:docMk/>
            <pc:sldMk cId="2114111681" sldId="273"/>
            <ac:spMk id="3" creationId="{C8798AC0-C369-7114-5B65-AED6506435FA}"/>
          </ac:spMkLst>
        </pc:spChg>
        <pc:picChg chg="add mod">
          <ac:chgData name="Dylan Osterhaus" userId="11a30479-ec84-4d76-a3f6-10837d8eb435" providerId="ADAL" clId="{F3012DA6-1D1A-A44C-A2BA-1063B6A14631}" dt="2023-01-18T17:00:00.188" v="1190" actId="1076"/>
          <ac:picMkLst>
            <pc:docMk/>
            <pc:sldMk cId="2114111681" sldId="273"/>
            <ac:picMk id="17410" creationId="{FE7912D1-A183-D584-26FC-FE17EC03A891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6:53.894" v="2220"/>
        <pc:sldMkLst>
          <pc:docMk/>
          <pc:sldMk cId="3478148531" sldId="274"/>
        </pc:sldMkLst>
        <pc:spChg chg="mod">
          <ac:chgData name="Dylan Osterhaus" userId="11a30479-ec84-4d76-a3f6-10837d8eb435" providerId="ADAL" clId="{F3012DA6-1D1A-A44C-A2BA-1063B6A14631}" dt="2023-01-20T22:36:51.720" v="2219" actId="207"/>
          <ac:spMkLst>
            <pc:docMk/>
            <pc:sldMk cId="3478148531" sldId="274"/>
            <ac:spMk id="2" creationId="{EB0660D2-6AD0-64C8-E37A-7C4D5EF45E75}"/>
          </ac:spMkLst>
        </pc:spChg>
        <pc:spChg chg="del">
          <ac:chgData name="Dylan Osterhaus" userId="11a30479-ec84-4d76-a3f6-10837d8eb435" providerId="ADAL" clId="{F3012DA6-1D1A-A44C-A2BA-1063B6A14631}" dt="2023-01-18T17:00:07.446" v="1192" actId="478"/>
          <ac:spMkLst>
            <pc:docMk/>
            <pc:sldMk cId="3478148531" sldId="274"/>
            <ac:spMk id="3" creationId="{15CB90D0-A215-047E-22FC-1B7AA7BA7F80}"/>
          </ac:spMkLst>
        </pc:spChg>
        <pc:spChg chg="add mod">
          <ac:chgData name="Dylan Osterhaus" userId="11a30479-ec84-4d76-a3f6-10837d8eb435" providerId="ADAL" clId="{F3012DA6-1D1A-A44C-A2BA-1063B6A14631}" dt="2023-01-20T22:36:51.720" v="2219" actId="207"/>
          <ac:spMkLst>
            <pc:docMk/>
            <pc:sldMk cId="3478148531" sldId="274"/>
            <ac:spMk id="4" creationId="{AA70AE5A-46C2-EF8A-CFF5-5EAFB8B354D0}"/>
          </ac:spMkLst>
        </pc:spChg>
        <pc:spChg chg="add mod">
          <ac:chgData name="Dylan Osterhaus" userId="11a30479-ec84-4d76-a3f6-10837d8eb435" providerId="ADAL" clId="{F3012DA6-1D1A-A44C-A2BA-1063B6A14631}" dt="2023-01-20T22:36:51.720" v="2219" actId="207"/>
          <ac:spMkLst>
            <pc:docMk/>
            <pc:sldMk cId="3478148531" sldId="274"/>
            <ac:spMk id="5" creationId="{F524D3B0-5073-A1B6-CB16-E31B2C330E9D}"/>
          </ac:spMkLst>
        </pc:spChg>
        <pc:picChg chg="add mod">
          <ac:chgData name="Dylan Osterhaus" userId="11a30479-ec84-4d76-a3f6-10837d8eb435" providerId="ADAL" clId="{F3012DA6-1D1A-A44C-A2BA-1063B6A14631}" dt="2023-01-18T17:00:43.908" v="1201" actId="1076"/>
          <ac:picMkLst>
            <pc:docMk/>
            <pc:sldMk cId="3478148531" sldId="274"/>
            <ac:picMk id="18434" creationId="{B0C444FE-7395-55C0-2039-330700CE3A3A}"/>
          </ac:picMkLst>
        </pc:picChg>
        <pc:picChg chg="add mod">
          <ac:chgData name="Dylan Osterhaus" userId="11a30479-ec84-4d76-a3f6-10837d8eb435" providerId="ADAL" clId="{F3012DA6-1D1A-A44C-A2BA-1063B6A14631}" dt="2023-01-18T17:00:56.554" v="1206" actId="1076"/>
          <ac:picMkLst>
            <pc:docMk/>
            <pc:sldMk cId="3478148531" sldId="274"/>
            <ac:picMk id="18436" creationId="{4E209664-258B-F246-F11F-14D64268805F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7:26.195" v="2230"/>
        <pc:sldMkLst>
          <pc:docMk/>
          <pc:sldMk cId="1867040400" sldId="275"/>
        </pc:sldMkLst>
        <pc:spChg chg="mod">
          <ac:chgData name="Dylan Osterhaus" userId="11a30479-ec84-4d76-a3f6-10837d8eb435" providerId="ADAL" clId="{F3012DA6-1D1A-A44C-A2BA-1063B6A14631}" dt="2023-01-20T22:37:23.812" v="2229" actId="207"/>
          <ac:spMkLst>
            <pc:docMk/>
            <pc:sldMk cId="1867040400" sldId="275"/>
            <ac:spMk id="2" creationId="{3AB9AB5F-C602-74BB-C440-81EF94E77DAD}"/>
          </ac:spMkLst>
        </pc:spChg>
        <pc:spChg chg="del">
          <ac:chgData name="Dylan Osterhaus" userId="11a30479-ec84-4d76-a3f6-10837d8eb435" providerId="ADAL" clId="{F3012DA6-1D1A-A44C-A2BA-1063B6A14631}" dt="2023-01-18T17:01:25.742" v="1226" actId="478"/>
          <ac:spMkLst>
            <pc:docMk/>
            <pc:sldMk cId="1867040400" sldId="275"/>
            <ac:spMk id="3" creationId="{F0DB734F-541E-8D3F-C4CB-BE268FB40C48}"/>
          </ac:spMkLst>
        </pc:spChg>
        <pc:picChg chg="add mod">
          <ac:chgData name="Dylan Osterhaus" userId="11a30479-ec84-4d76-a3f6-10837d8eb435" providerId="ADAL" clId="{F3012DA6-1D1A-A44C-A2BA-1063B6A14631}" dt="2023-01-18T17:01:58.051" v="1232" actId="1076"/>
          <ac:picMkLst>
            <pc:docMk/>
            <pc:sldMk cId="1867040400" sldId="275"/>
            <ac:picMk id="19458" creationId="{0C785A78-2AE8-D647-9B63-8DA129E202C4}"/>
          </ac:picMkLst>
        </pc:picChg>
        <pc:picChg chg="add mod">
          <ac:chgData name="Dylan Osterhaus" userId="11a30479-ec84-4d76-a3f6-10837d8eb435" providerId="ADAL" clId="{F3012DA6-1D1A-A44C-A2BA-1063B6A14631}" dt="2023-01-18T17:02:12.946" v="1237" actId="1076"/>
          <ac:picMkLst>
            <pc:docMk/>
            <pc:sldMk cId="1867040400" sldId="275"/>
            <ac:picMk id="19460" creationId="{8D58EF84-3B20-B2E4-7C37-9A82A4F66EA3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7:02.271" v="2222"/>
        <pc:sldMkLst>
          <pc:docMk/>
          <pc:sldMk cId="1495182225" sldId="276"/>
        </pc:sldMkLst>
        <pc:spChg chg="mod">
          <ac:chgData name="Dylan Osterhaus" userId="11a30479-ec84-4d76-a3f6-10837d8eb435" providerId="ADAL" clId="{F3012DA6-1D1A-A44C-A2BA-1063B6A14631}" dt="2023-01-20T22:36:59.139" v="2221" actId="207"/>
          <ac:spMkLst>
            <pc:docMk/>
            <pc:sldMk cId="1495182225" sldId="276"/>
            <ac:spMk id="2" creationId="{F1401437-7E67-01AC-9710-D6E61F158541}"/>
          </ac:spMkLst>
        </pc:spChg>
        <pc:spChg chg="del">
          <ac:chgData name="Dylan Osterhaus" userId="11a30479-ec84-4d76-a3f6-10837d8eb435" providerId="ADAL" clId="{F3012DA6-1D1A-A44C-A2BA-1063B6A14631}" dt="2023-01-18T17:02:22.403" v="1239" actId="478"/>
          <ac:spMkLst>
            <pc:docMk/>
            <pc:sldMk cId="1495182225" sldId="276"/>
            <ac:spMk id="3" creationId="{ED25F580-9D09-387D-BB0A-34B45DB092F0}"/>
          </ac:spMkLst>
        </pc:spChg>
        <pc:picChg chg="add mod">
          <ac:chgData name="Dylan Osterhaus" userId="11a30479-ec84-4d76-a3f6-10837d8eb435" providerId="ADAL" clId="{F3012DA6-1D1A-A44C-A2BA-1063B6A14631}" dt="2023-01-18T17:02:42.898" v="1243" actId="1076"/>
          <ac:picMkLst>
            <pc:docMk/>
            <pc:sldMk cId="1495182225" sldId="276"/>
            <ac:picMk id="20482" creationId="{D248A985-4265-6B49-F620-D8BB1F882FD1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7:08.893" v="2224"/>
        <pc:sldMkLst>
          <pc:docMk/>
          <pc:sldMk cId="2940458101" sldId="277"/>
        </pc:sldMkLst>
        <pc:spChg chg="mod">
          <ac:chgData name="Dylan Osterhaus" userId="11a30479-ec84-4d76-a3f6-10837d8eb435" providerId="ADAL" clId="{F3012DA6-1D1A-A44C-A2BA-1063B6A14631}" dt="2023-01-20T22:37:06.228" v="2223" actId="207"/>
          <ac:spMkLst>
            <pc:docMk/>
            <pc:sldMk cId="2940458101" sldId="277"/>
            <ac:spMk id="2" creationId="{0246AAFB-F739-80ED-04C3-C785A6C05838}"/>
          </ac:spMkLst>
        </pc:spChg>
        <pc:spChg chg="del">
          <ac:chgData name="Dylan Osterhaus" userId="11a30479-ec84-4d76-a3f6-10837d8eb435" providerId="ADAL" clId="{F3012DA6-1D1A-A44C-A2BA-1063B6A14631}" dt="2023-01-18T17:02:51.490" v="1245" actId="478"/>
          <ac:spMkLst>
            <pc:docMk/>
            <pc:sldMk cId="2940458101" sldId="277"/>
            <ac:spMk id="3" creationId="{75BE06F2-8050-3CC6-9802-982FE945560C}"/>
          </ac:spMkLst>
        </pc:spChg>
        <pc:picChg chg="add mod">
          <ac:chgData name="Dylan Osterhaus" userId="11a30479-ec84-4d76-a3f6-10837d8eb435" providerId="ADAL" clId="{F3012DA6-1D1A-A44C-A2BA-1063B6A14631}" dt="2023-01-18T17:03:09.953" v="1249" actId="1076"/>
          <ac:picMkLst>
            <pc:docMk/>
            <pc:sldMk cId="2940458101" sldId="277"/>
            <ac:picMk id="21506" creationId="{DDD294C3-2514-B21B-B2D9-AAEB616A71B2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7:14.022" v="2226"/>
        <pc:sldMkLst>
          <pc:docMk/>
          <pc:sldMk cId="1286917579" sldId="278"/>
        </pc:sldMkLst>
        <pc:spChg chg="mod">
          <ac:chgData name="Dylan Osterhaus" userId="11a30479-ec84-4d76-a3f6-10837d8eb435" providerId="ADAL" clId="{F3012DA6-1D1A-A44C-A2BA-1063B6A14631}" dt="2023-01-20T22:37:11.828" v="2225" actId="207"/>
          <ac:spMkLst>
            <pc:docMk/>
            <pc:sldMk cId="1286917579" sldId="278"/>
            <ac:spMk id="2" creationId="{D2E9452E-473C-6AD6-B574-592AD8BBC8A0}"/>
          </ac:spMkLst>
        </pc:spChg>
        <pc:spChg chg="del">
          <ac:chgData name="Dylan Osterhaus" userId="11a30479-ec84-4d76-a3f6-10837d8eb435" providerId="ADAL" clId="{F3012DA6-1D1A-A44C-A2BA-1063B6A14631}" dt="2023-01-18T17:03:15.109" v="1251" actId="478"/>
          <ac:spMkLst>
            <pc:docMk/>
            <pc:sldMk cId="1286917579" sldId="278"/>
            <ac:spMk id="3" creationId="{4D7FFC4E-27CD-8475-6A65-9664A4DCADCA}"/>
          </ac:spMkLst>
        </pc:spChg>
        <pc:picChg chg="add mod">
          <ac:chgData name="Dylan Osterhaus" userId="11a30479-ec84-4d76-a3f6-10837d8eb435" providerId="ADAL" clId="{F3012DA6-1D1A-A44C-A2BA-1063B6A14631}" dt="2023-01-18T17:03:38.138" v="1256" actId="1076"/>
          <ac:picMkLst>
            <pc:docMk/>
            <pc:sldMk cId="1286917579" sldId="278"/>
            <ac:picMk id="22530" creationId="{7BF0EE16-55CB-95BD-F786-E9B20B3BA240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7:32.527" v="2232"/>
        <pc:sldMkLst>
          <pc:docMk/>
          <pc:sldMk cId="3973044688" sldId="279"/>
        </pc:sldMkLst>
        <pc:spChg chg="mod">
          <ac:chgData name="Dylan Osterhaus" userId="11a30479-ec84-4d76-a3f6-10837d8eb435" providerId="ADAL" clId="{F3012DA6-1D1A-A44C-A2BA-1063B6A14631}" dt="2023-01-20T22:37:29.458" v="2231" actId="207"/>
          <ac:spMkLst>
            <pc:docMk/>
            <pc:sldMk cId="3973044688" sldId="279"/>
            <ac:spMk id="2" creationId="{5911B211-0FFF-294D-6DA9-94B8B2CC8302}"/>
          </ac:spMkLst>
        </pc:spChg>
        <pc:spChg chg="del">
          <ac:chgData name="Dylan Osterhaus" userId="11a30479-ec84-4d76-a3f6-10837d8eb435" providerId="ADAL" clId="{F3012DA6-1D1A-A44C-A2BA-1063B6A14631}" dt="2023-01-18T17:04:18.350" v="1258" actId="478"/>
          <ac:spMkLst>
            <pc:docMk/>
            <pc:sldMk cId="3973044688" sldId="279"/>
            <ac:spMk id="3" creationId="{A5C9913C-5A5C-B1C0-37CE-7B56DE3D41A1}"/>
          </ac:spMkLst>
        </pc:spChg>
        <pc:picChg chg="add mod">
          <ac:chgData name="Dylan Osterhaus" userId="11a30479-ec84-4d76-a3f6-10837d8eb435" providerId="ADAL" clId="{F3012DA6-1D1A-A44C-A2BA-1063B6A14631}" dt="2023-01-18T17:04:41.306" v="1262" actId="1076"/>
          <ac:picMkLst>
            <pc:docMk/>
            <pc:sldMk cId="3973044688" sldId="279"/>
            <ac:picMk id="23554" creationId="{E3EB1109-C664-ED92-1516-79F96AF3891D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7:39.946" v="2234"/>
        <pc:sldMkLst>
          <pc:docMk/>
          <pc:sldMk cId="3247736620" sldId="280"/>
        </pc:sldMkLst>
        <pc:spChg chg="mod">
          <ac:chgData name="Dylan Osterhaus" userId="11a30479-ec84-4d76-a3f6-10837d8eb435" providerId="ADAL" clId="{F3012DA6-1D1A-A44C-A2BA-1063B6A14631}" dt="2023-01-20T22:37:37.308" v="2233" actId="207"/>
          <ac:spMkLst>
            <pc:docMk/>
            <pc:sldMk cId="3247736620" sldId="280"/>
            <ac:spMk id="2" creationId="{32C44900-BC3D-4158-EED5-0B486BE57AAB}"/>
          </ac:spMkLst>
        </pc:spChg>
        <pc:spChg chg="del">
          <ac:chgData name="Dylan Osterhaus" userId="11a30479-ec84-4d76-a3f6-10837d8eb435" providerId="ADAL" clId="{F3012DA6-1D1A-A44C-A2BA-1063B6A14631}" dt="2023-01-18T17:04:47.900" v="1264" actId="478"/>
          <ac:spMkLst>
            <pc:docMk/>
            <pc:sldMk cId="3247736620" sldId="280"/>
            <ac:spMk id="3" creationId="{77560CBA-1D74-9DEC-6B17-9D75963DD896}"/>
          </ac:spMkLst>
        </pc:spChg>
        <pc:spChg chg="add mod">
          <ac:chgData name="Dylan Osterhaus" userId="11a30479-ec84-4d76-a3f6-10837d8eb435" providerId="ADAL" clId="{F3012DA6-1D1A-A44C-A2BA-1063B6A14631}" dt="2023-01-20T22:37:37.308" v="2233" actId="207"/>
          <ac:spMkLst>
            <pc:docMk/>
            <pc:sldMk cId="3247736620" sldId="280"/>
            <ac:spMk id="4" creationId="{42041EF6-DA10-CD04-1B2E-6F1C8EC7AE1C}"/>
          </ac:spMkLst>
        </pc:spChg>
        <pc:spChg chg="add mod">
          <ac:chgData name="Dylan Osterhaus" userId="11a30479-ec84-4d76-a3f6-10837d8eb435" providerId="ADAL" clId="{F3012DA6-1D1A-A44C-A2BA-1063B6A14631}" dt="2023-01-20T22:37:37.308" v="2233" actId="207"/>
          <ac:spMkLst>
            <pc:docMk/>
            <pc:sldMk cId="3247736620" sldId="280"/>
            <ac:spMk id="5" creationId="{95C823A0-8260-E7A3-0358-D2BB9A0EE8A4}"/>
          </ac:spMkLst>
        </pc:spChg>
        <pc:picChg chg="add mod">
          <ac:chgData name="Dylan Osterhaus" userId="11a30479-ec84-4d76-a3f6-10837d8eb435" providerId="ADAL" clId="{F3012DA6-1D1A-A44C-A2BA-1063B6A14631}" dt="2023-01-18T17:05:13.722" v="1270" actId="1076"/>
          <ac:picMkLst>
            <pc:docMk/>
            <pc:sldMk cId="3247736620" sldId="280"/>
            <ac:picMk id="24578" creationId="{DABEF988-15C1-0E85-9DF7-4CC7ED9A7301}"/>
          </ac:picMkLst>
        </pc:picChg>
        <pc:picChg chg="add mod">
          <ac:chgData name="Dylan Osterhaus" userId="11a30479-ec84-4d76-a3f6-10837d8eb435" providerId="ADAL" clId="{F3012DA6-1D1A-A44C-A2BA-1063B6A14631}" dt="2023-01-18T17:05:27.989" v="1275" actId="1076"/>
          <ac:picMkLst>
            <pc:docMk/>
            <pc:sldMk cId="3247736620" sldId="280"/>
            <ac:picMk id="24580" creationId="{C1A15C9E-EEC5-9D62-434C-D18D51BD2A70}"/>
          </ac:picMkLst>
        </pc:picChg>
      </pc:sldChg>
      <pc:sldChg chg="addSp delSp modSp new mod setBg">
        <pc:chgData name="Dylan Osterhaus" userId="11a30479-ec84-4d76-a3f6-10837d8eb435" providerId="ADAL" clId="{F3012DA6-1D1A-A44C-A2BA-1063B6A14631}" dt="2023-01-20T22:37:19.038" v="2228"/>
        <pc:sldMkLst>
          <pc:docMk/>
          <pc:sldMk cId="3283383445" sldId="281"/>
        </pc:sldMkLst>
        <pc:spChg chg="mod">
          <ac:chgData name="Dylan Osterhaus" userId="11a30479-ec84-4d76-a3f6-10837d8eb435" providerId="ADAL" clId="{F3012DA6-1D1A-A44C-A2BA-1063B6A14631}" dt="2023-01-20T22:37:16.483" v="2227" actId="207"/>
          <ac:spMkLst>
            <pc:docMk/>
            <pc:sldMk cId="3283383445" sldId="281"/>
            <ac:spMk id="2" creationId="{4CCE3C6C-F294-30D6-2290-9D2804C8B172}"/>
          </ac:spMkLst>
        </pc:spChg>
        <pc:spChg chg="del">
          <ac:chgData name="Dylan Osterhaus" userId="11a30479-ec84-4d76-a3f6-10837d8eb435" providerId="ADAL" clId="{F3012DA6-1D1A-A44C-A2BA-1063B6A14631}" dt="2023-01-18T17:06:00.656" v="1292" actId="478"/>
          <ac:spMkLst>
            <pc:docMk/>
            <pc:sldMk cId="3283383445" sldId="281"/>
            <ac:spMk id="3" creationId="{8C60B40E-FDE1-848C-EFEA-6E5A87359141}"/>
          </ac:spMkLst>
        </pc:spChg>
        <pc:picChg chg="add mod">
          <ac:chgData name="Dylan Osterhaus" userId="11a30479-ec84-4d76-a3f6-10837d8eb435" providerId="ADAL" clId="{F3012DA6-1D1A-A44C-A2BA-1063B6A14631}" dt="2023-01-18T17:06:26.265" v="1298" actId="1076"/>
          <ac:picMkLst>
            <pc:docMk/>
            <pc:sldMk cId="3283383445" sldId="281"/>
            <ac:picMk id="25602" creationId="{BD71A258-7240-B697-C5DC-4980057402B7}"/>
          </ac:picMkLst>
        </pc:picChg>
      </pc:sldChg>
      <pc:sldChg chg="addSp delSp modSp new mod ord setBg">
        <pc:chgData name="Dylan Osterhaus" userId="11a30479-ec84-4d76-a3f6-10837d8eb435" providerId="ADAL" clId="{F3012DA6-1D1A-A44C-A2BA-1063B6A14631}" dt="2023-01-20T22:38:13.371" v="2238"/>
        <pc:sldMkLst>
          <pc:docMk/>
          <pc:sldMk cId="3077454763" sldId="282"/>
        </pc:sldMkLst>
        <pc:spChg chg="mod">
          <ac:chgData name="Dylan Osterhaus" userId="11a30479-ec84-4d76-a3f6-10837d8eb435" providerId="ADAL" clId="{F3012DA6-1D1A-A44C-A2BA-1063B6A14631}" dt="2023-01-20T22:38:11.097" v="2237" actId="207"/>
          <ac:spMkLst>
            <pc:docMk/>
            <pc:sldMk cId="3077454763" sldId="282"/>
            <ac:spMk id="2" creationId="{F901A425-89AD-2334-9E47-2A1FE00B52D7}"/>
          </ac:spMkLst>
        </pc:spChg>
        <pc:spChg chg="del">
          <ac:chgData name="Dylan Osterhaus" userId="11a30479-ec84-4d76-a3f6-10837d8eb435" providerId="ADAL" clId="{F3012DA6-1D1A-A44C-A2BA-1063B6A14631}" dt="2023-01-18T17:06:29.716" v="1299" actId="478"/>
          <ac:spMkLst>
            <pc:docMk/>
            <pc:sldMk cId="3077454763" sldId="282"/>
            <ac:spMk id="3" creationId="{8EC0EAE7-EF3C-1A12-1FB7-AD8D536D1D9C}"/>
          </ac:spMkLst>
        </pc:spChg>
        <pc:picChg chg="add mod">
          <ac:chgData name="Dylan Osterhaus" userId="11a30479-ec84-4d76-a3f6-10837d8eb435" providerId="ADAL" clId="{F3012DA6-1D1A-A44C-A2BA-1063B6A14631}" dt="2023-01-18T17:06:57.208" v="1304" actId="1076"/>
          <ac:picMkLst>
            <pc:docMk/>
            <pc:sldMk cId="3077454763" sldId="282"/>
            <ac:picMk id="26626" creationId="{5AD1F6BC-9DF7-9409-4015-94B07EDA6FC2}"/>
          </ac:picMkLst>
        </pc:picChg>
        <pc:picChg chg="add mod">
          <ac:chgData name="Dylan Osterhaus" userId="11a30479-ec84-4d76-a3f6-10837d8eb435" providerId="ADAL" clId="{F3012DA6-1D1A-A44C-A2BA-1063B6A14631}" dt="2023-01-18T17:07:10.616" v="1309" actId="1076"/>
          <ac:picMkLst>
            <pc:docMk/>
            <pc:sldMk cId="3077454763" sldId="282"/>
            <ac:picMk id="26628" creationId="{4D11A079-7FDE-3DAB-B331-8C47AB56838D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47:05.847" v="2414" actId="1076"/>
        <pc:sldMkLst>
          <pc:docMk/>
          <pc:sldMk cId="3639972070" sldId="283"/>
        </pc:sldMkLst>
        <pc:spChg chg="mod">
          <ac:chgData name="Dylan Osterhaus" userId="11a30479-ec84-4d76-a3f6-10837d8eb435" providerId="ADAL" clId="{F3012DA6-1D1A-A44C-A2BA-1063B6A14631}" dt="2023-01-24T16:45:03.064" v="2386" actId="20577"/>
          <ac:spMkLst>
            <pc:docMk/>
            <pc:sldMk cId="3639972070" sldId="283"/>
            <ac:spMk id="2" creationId="{32C44900-BC3D-4158-EED5-0B486BE57AAB}"/>
          </ac:spMkLst>
        </pc:spChg>
        <pc:spChg chg="del">
          <ac:chgData name="Dylan Osterhaus" userId="11a30479-ec84-4d76-a3f6-10837d8eb435" providerId="ADAL" clId="{F3012DA6-1D1A-A44C-A2BA-1063B6A14631}" dt="2023-01-24T16:45:43.699" v="2392" actId="478"/>
          <ac:spMkLst>
            <pc:docMk/>
            <pc:sldMk cId="3639972070" sldId="283"/>
            <ac:spMk id="4" creationId="{42041EF6-DA10-CD04-1B2E-6F1C8EC7AE1C}"/>
          </ac:spMkLst>
        </pc:spChg>
        <pc:spChg chg="del">
          <ac:chgData name="Dylan Osterhaus" userId="11a30479-ec84-4d76-a3f6-10837d8eb435" providerId="ADAL" clId="{F3012DA6-1D1A-A44C-A2BA-1063B6A14631}" dt="2023-01-24T16:45:45.663" v="2393" actId="478"/>
          <ac:spMkLst>
            <pc:docMk/>
            <pc:sldMk cId="3639972070" sldId="283"/>
            <ac:spMk id="5" creationId="{95C823A0-8260-E7A3-0358-D2BB9A0EE8A4}"/>
          </ac:spMkLst>
        </pc:spChg>
        <pc:picChg chg="add del mod">
          <ac:chgData name="Dylan Osterhaus" userId="11a30479-ec84-4d76-a3f6-10837d8eb435" providerId="ADAL" clId="{F3012DA6-1D1A-A44C-A2BA-1063B6A14631}" dt="2023-01-24T16:46:41.659" v="2407" actId="478"/>
          <ac:picMkLst>
            <pc:docMk/>
            <pc:sldMk cId="3639972070" sldId="283"/>
            <ac:picMk id="6" creationId="{DE67DC67-4C9B-F6D1-0671-8630A543EAE6}"/>
          </ac:picMkLst>
        </pc:picChg>
        <pc:picChg chg="add mod">
          <ac:chgData name="Dylan Osterhaus" userId="11a30479-ec84-4d76-a3f6-10837d8eb435" providerId="ADAL" clId="{F3012DA6-1D1A-A44C-A2BA-1063B6A14631}" dt="2023-01-24T16:47:05.847" v="2414" actId="1076"/>
          <ac:picMkLst>
            <pc:docMk/>
            <pc:sldMk cId="3639972070" sldId="283"/>
            <ac:picMk id="8" creationId="{5DB4C601-A023-63CC-63AC-6B26FD5EE1A1}"/>
          </ac:picMkLst>
        </pc:picChg>
        <pc:picChg chg="add del mod">
          <ac:chgData name="Dylan Osterhaus" userId="11a30479-ec84-4d76-a3f6-10837d8eb435" providerId="ADAL" clId="{F3012DA6-1D1A-A44C-A2BA-1063B6A14631}" dt="2023-01-24T16:46:03.157" v="2399" actId="478"/>
          <ac:picMkLst>
            <pc:docMk/>
            <pc:sldMk cId="3639972070" sldId="283"/>
            <ac:picMk id="1026" creationId="{45FC4F7E-139F-D8C2-EC12-37C9A5EC81EA}"/>
          </ac:picMkLst>
        </pc:picChg>
        <pc:picChg chg="add mod">
          <ac:chgData name="Dylan Osterhaus" userId="11a30479-ec84-4d76-a3f6-10837d8eb435" providerId="ADAL" clId="{F3012DA6-1D1A-A44C-A2BA-1063B6A14631}" dt="2023-01-24T16:46:01.975" v="2398" actId="1076"/>
          <ac:picMkLst>
            <pc:docMk/>
            <pc:sldMk cId="3639972070" sldId="283"/>
            <ac:picMk id="1028" creationId="{03732DFE-85F8-B2AC-B0EF-1B50E0BA71E3}"/>
          </ac:picMkLst>
        </pc:picChg>
        <pc:picChg chg="add del">
          <ac:chgData name="Dylan Osterhaus" userId="11a30479-ec84-4d76-a3f6-10837d8eb435" providerId="ADAL" clId="{F3012DA6-1D1A-A44C-A2BA-1063B6A14631}" dt="2023-01-24T16:46:09.840" v="2401" actId="478"/>
          <ac:picMkLst>
            <pc:docMk/>
            <pc:sldMk cId="3639972070" sldId="283"/>
            <ac:picMk id="1030" creationId="{262872AF-7A40-8EF2-36B5-0D75E5160C42}"/>
          </ac:picMkLst>
        </pc:picChg>
        <pc:picChg chg="add del">
          <ac:chgData name="Dylan Osterhaus" userId="11a30479-ec84-4d76-a3f6-10837d8eb435" providerId="ADAL" clId="{F3012DA6-1D1A-A44C-A2BA-1063B6A14631}" dt="2023-01-24T16:46:16.496" v="2403" actId="478"/>
          <ac:picMkLst>
            <pc:docMk/>
            <pc:sldMk cId="3639972070" sldId="283"/>
            <ac:picMk id="1032" creationId="{DEE682A5-BB09-D55C-36E5-A4E38F9C4594}"/>
          </ac:picMkLst>
        </pc:picChg>
        <pc:picChg chg="del">
          <ac:chgData name="Dylan Osterhaus" userId="11a30479-ec84-4d76-a3f6-10837d8eb435" providerId="ADAL" clId="{F3012DA6-1D1A-A44C-A2BA-1063B6A14631}" dt="2023-01-24T16:45:05.169" v="2387" actId="478"/>
          <ac:picMkLst>
            <pc:docMk/>
            <pc:sldMk cId="3639972070" sldId="283"/>
            <ac:picMk id="24578" creationId="{DABEF988-15C1-0E85-9DF7-4CC7ED9A7301}"/>
          </ac:picMkLst>
        </pc:picChg>
        <pc:picChg chg="del">
          <ac:chgData name="Dylan Osterhaus" userId="11a30479-ec84-4d76-a3f6-10837d8eb435" providerId="ADAL" clId="{F3012DA6-1D1A-A44C-A2BA-1063B6A14631}" dt="2023-01-24T16:45:05.525" v="2388" actId="478"/>
          <ac:picMkLst>
            <pc:docMk/>
            <pc:sldMk cId="3639972070" sldId="283"/>
            <ac:picMk id="24580" creationId="{C1A15C9E-EEC5-9D62-434C-D18D51BD2A70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47:54.470" v="2423" actId="1076"/>
        <pc:sldMkLst>
          <pc:docMk/>
          <pc:sldMk cId="3856165045" sldId="284"/>
        </pc:sldMkLst>
        <pc:spChg chg="mod">
          <ac:chgData name="Dylan Osterhaus" userId="11a30479-ec84-4d76-a3f6-10837d8eb435" providerId="ADAL" clId="{F3012DA6-1D1A-A44C-A2BA-1063B6A14631}" dt="2023-01-24T16:47:37.077" v="2419" actId="20577"/>
          <ac:spMkLst>
            <pc:docMk/>
            <pc:sldMk cId="3856165045" sldId="284"/>
            <ac:spMk id="2" creationId="{5911B211-0FFF-294D-6DA9-94B8B2CC8302}"/>
          </ac:spMkLst>
        </pc:spChg>
        <pc:picChg chg="add mod">
          <ac:chgData name="Dylan Osterhaus" userId="11a30479-ec84-4d76-a3f6-10837d8eb435" providerId="ADAL" clId="{F3012DA6-1D1A-A44C-A2BA-1063B6A14631}" dt="2023-01-24T16:47:54.470" v="2423" actId="1076"/>
          <ac:picMkLst>
            <pc:docMk/>
            <pc:sldMk cId="3856165045" sldId="284"/>
            <ac:picMk id="2050" creationId="{0608B889-DDEB-F95D-88D4-B966A9E75FE9}"/>
          </ac:picMkLst>
        </pc:picChg>
        <pc:picChg chg="del">
          <ac:chgData name="Dylan Osterhaus" userId="11a30479-ec84-4d76-a3f6-10837d8eb435" providerId="ADAL" clId="{F3012DA6-1D1A-A44C-A2BA-1063B6A14631}" dt="2023-01-24T16:47:38.478" v="2420" actId="478"/>
          <ac:picMkLst>
            <pc:docMk/>
            <pc:sldMk cId="3856165045" sldId="284"/>
            <ac:picMk id="23554" creationId="{E3EB1109-C664-ED92-1516-79F96AF3891D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48:35.314" v="2447" actId="1076"/>
        <pc:sldMkLst>
          <pc:docMk/>
          <pc:sldMk cId="222523547" sldId="285"/>
        </pc:sldMkLst>
        <pc:spChg chg="mod">
          <ac:chgData name="Dylan Osterhaus" userId="11a30479-ec84-4d76-a3f6-10837d8eb435" providerId="ADAL" clId="{F3012DA6-1D1A-A44C-A2BA-1063B6A14631}" dt="2023-01-24T16:48:11.504" v="2443" actId="20577"/>
          <ac:spMkLst>
            <pc:docMk/>
            <pc:sldMk cId="222523547" sldId="285"/>
            <ac:spMk id="2" creationId="{B2B206FD-E6D7-8C9C-D659-2275E21F55A8}"/>
          </ac:spMkLst>
        </pc:spChg>
        <pc:spChg chg="del">
          <ac:chgData name="Dylan Osterhaus" userId="11a30479-ec84-4d76-a3f6-10837d8eb435" providerId="ADAL" clId="{F3012DA6-1D1A-A44C-A2BA-1063B6A14631}" dt="2023-01-24T16:48:15.623" v="2444" actId="478"/>
          <ac:spMkLst>
            <pc:docMk/>
            <pc:sldMk cId="222523547" sldId="285"/>
            <ac:spMk id="4" creationId="{D089CAA5-5551-71C2-42D7-D77C91B91D76}"/>
          </ac:spMkLst>
        </pc:spChg>
        <pc:spChg chg="del">
          <ac:chgData name="Dylan Osterhaus" userId="11a30479-ec84-4d76-a3f6-10837d8eb435" providerId="ADAL" clId="{F3012DA6-1D1A-A44C-A2BA-1063B6A14631}" dt="2023-01-24T16:48:15.623" v="2444" actId="478"/>
          <ac:spMkLst>
            <pc:docMk/>
            <pc:sldMk cId="222523547" sldId="285"/>
            <ac:spMk id="5" creationId="{6A8662E2-0BB7-30E2-8ACC-2073A66316AD}"/>
          </ac:spMkLst>
        </pc:spChg>
        <pc:picChg chg="add mod">
          <ac:chgData name="Dylan Osterhaus" userId="11a30479-ec84-4d76-a3f6-10837d8eb435" providerId="ADAL" clId="{F3012DA6-1D1A-A44C-A2BA-1063B6A14631}" dt="2023-01-24T16:48:35.314" v="2447" actId="1076"/>
          <ac:picMkLst>
            <pc:docMk/>
            <pc:sldMk cId="222523547" sldId="285"/>
            <ac:picMk id="3074" creationId="{E01B016E-60DA-0D0A-D0D3-BDEA777772DD}"/>
          </ac:picMkLst>
        </pc:picChg>
        <pc:picChg chg="del">
          <ac:chgData name="Dylan Osterhaus" userId="11a30479-ec84-4d76-a3f6-10837d8eb435" providerId="ADAL" clId="{F3012DA6-1D1A-A44C-A2BA-1063B6A14631}" dt="2023-01-24T16:48:15.623" v="2444" actId="478"/>
          <ac:picMkLst>
            <pc:docMk/>
            <pc:sldMk cId="222523547" sldId="285"/>
            <ac:picMk id="8194" creationId="{257E3FD6-C905-B336-04BB-1CB0D67EC653}"/>
          </ac:picMkLst>
        </pc:picChg>
        <pc:picChg chg="del">
          <ac:chgData name="Dylan Osterhaus" userId="11a30479-ec84-4d76-a3f6-10837d8eb435" providerId="ADAL" clId="{F3012DA6-1D1A-A44C-A2BA-1063B6A14631}" dt="2023-01-24T16:48:15.623" v="2444" actId="478"/>
          <ac:picMkLst>
            <pc:docMk/>
            <pc:sldMk cId="222523547" sldId="285"/>
            <ac:picMk id="8196" creationId="{F641148A-0226-5AD6-64D9-CFC4386B3F73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52:09.965" v="2561" actId="1076"/>
        <pc:sldMkLst>
          <pc:docMk/>
          <pc:sldMk cId="1190377919" sldId="286"/>
        </pc:sldMkLst>
        <pc:spChg chg="mod">
          <ac:chgData name="Dylan Osterhaus" userId="11a30479-ec84-4d76-a3f6-10837d8eb435" providerId="ADAL" clId="{F3012DA6-1D1A-A44C-A2BA-1063B6A14631}" dt="2023-01-24T16:49:27.808" v="2468" actId="20577"/>
          <ac:spMkLst>
            <pc:docMk/>
            <pc:sldMk cId="1190377919" sldId="286"/>
            <ac:spMk id="2" creationId="{F901A425-89AD-2334-9E47-2A1FE00B52D7}"/>
          </ac:spMkLst>
        </pc:spChg>
        <pc:spChg chg="add mod">
          <ac:chgData name="Dylan Osterhaus" userId="11a30479-ec84-4d76-a3f6-10837d8eb435" providerId="ADAL" clId="{F3012DA6-1D1A-A44C-A2BA-1063B6A14631}" dt="2023-01-24T16:51:53.229" v="2555" actId="1076"/>
          <ac:spMkLst>
            <pc:docMk/>
            <pc:sldMk cId="1190377919" sldId="286"/>
            <ac:spMk id="3" creationId="{5CDFDDC6-3949-85B6-7DC5-2FBCE53208B8}"/>
          </ac:spMkLst>
        </pc:spChg>
        <pc:spChg chg="add mod">
          <ac:chgData name="Dylan Osterhaus" userId="11a30479-ec84-4d76-a3f6-10837d8eb435" providerId="ADAL" clId="{F3012DA6-1D1A-A44C-A2BA-1063B6A14631}" dt="2023-01-24T16:52:09.965" v="2561" actId="1076"/>
          <ac:spMkLst>
            <pc:docMk/>
            <pc:sldMk cId="1190377919" sldId="286"/>
            <ac:spMk id="4" creationId="{41EAE755-B35B-7672-4523-C538EC3FF129}"/>
          </ac:spMkLst>
        </pc:spChg>
        <pc:picChg chg="add mod">
          <ac:chgData name="Dylan Osterhaus" userId="11a30479-ec84-4d76-a3f6-10837d8eb435" providerId="ADAL" clId="{F3012DA6-1D1A-A44C-A2BA-1063B6A14631}" dt="2023-01-24T16:51:20.637" v="2541" actId="1076"/>
          <ac:picMkLst>
            <pc:docMk/>
            <pc:sldMk cId="1190377919" sldId="286"/>
            <ac:picMk id="5122" creationId="{1CBF7EB9-5ABF-A9C2-D9BB-715D1524D9B5}"/>
          </ac:picMkLst>
        </pc:picChg>
        <pc:picChg chg="add mod">
          <ac:chgData name="Dylan Osterhaus" userId="11a30479-ec84-4d76-a3f6-10837d8eb435" providerId="ADAL" clId="{F3012DA6-1D1A-A44C-A2BA-1063B6A14631}" dt="2023-01-24T16:51:35.978" v="2546" actId="1076"/>
          <ac:picMkLst>
            <pc:docMk/>
            <pc:sldMk cId="1190377919" sldId="286"/>
            <ac:picMk id="5124" creationId="{A8D53159-5FDB-C260-6FB9-5BD035F0701A}"/>
          </ac:picMkLst>
        </pc:picChg>
        <pc:picChg chg="del">
          <ac:chgData name="Dylan Osterhaus" userId="11a30479-ec84-4d76-a3f6-10837d8eb435" providerId="ADAL" clId="{F3012DA6-1D1A-A44C-A2BA-1063B6A14631}" dt="2023-01-24T16:49:29.413" v="2469" actId="478"/>
          <ac:picMkLst>
            <pc:docMk/>
            <pc:sldMk cId="1190377919" sldId="286"/>
            <ac:picMk id="26626" creationId="{5AD1F6BC-9DF7-9409-4015-94B07EDA6FC2}"/>
          </ac:picMkLst>
        </pc:picChg>
        <pc:picChg chg="del">
          <ac:chgData name="Dylan Osterhaus" userId="11a30479-ec84-4d76-a3f6-10837d8eb435" providerId="ADAL" clId="{F3012DA6-1D1A-A44C-A2BA-1063B6A14631}" dt="2023-01-24T16:49:29.764" v="2470" actId="478"/>
          <ac:picMkLst>
            <pc:docMk/>
            <pc:sldMk cId="1190377919" sldId="286"/>
            <ac:picMk id="26628" creationId="{4D11A079-7FDE-3DAB-B331-8C47AB56838D}"/>
          </ac:picMkLst>
        </pc:picChg>
      </pc:sldChg>
      <pc:sldChg chg="addSp modSp add mod">
        <pc:chgData name="Dylan Osterhaus" userId="11a30479-ec84-4d76-a3f6-10837d8eb435" providerId="ADAL" clId="{F3012DA6-1D1A-A44C-A2BA-1063B6A14631}" dt="2023-01-24T16:53:15.395" v="2584" actId="1076"/>
        <pc:sldMkLst>
          <pc:docMk/>
          <pc:sldMk cId="595444231" sldId="287"/>
        </pc:sldMkLst>
        <pc:spChg chg="mod">
          <ac:chgData name="Dylan Osterhaus" userId="11a30479-ec84-4d76-a3f6-10837d8eb435" providerId="ADAL" clId="{F3012DA6-1D1A-A44C-A2BA-1063B6A14631}" dt="2023-01-24T16:49:38.037" v="2490" actId="20577"/>
          <ac:spMkLst>
            <pc:docMk/>
            <pc:sldMk cId="595444231" sldId="287"/>
            <ac:spMk id="2" creationId="{F901A425-89AD-2334-9E47-2A1FE00B52D7}"/>
          </ac:spMkLst>
        </pc:spChg>
        <pc:spChg chg="add mod">
          <ac:chgData name="Dylan Osterhaus" userId="11a30479-ec84-4d76-a3f6-10837d8eb435" providerId="ADAL" clId="{F3012DA6-1D1A-A44C-A2BA-1063B6A14631}" dt="2023-01-24T16:53:02.684" v="2577" actId="1076"/>
          <ac:spMkLst>
            <pc:docMk/>
            <pc:sldMk cId="595444231" sldId="287"/>
            <ac:spMk id="3" creationId="{C5FE5B9B-374E-5868-C8E9-F82911AC196C}"/>
          </ac:spMkLst>
        </pc:spChg>
        <pc:spChg chg="add mod">
          <ac:chgData name="Dylan Osterhaus" userId="11a30479-ec84-4d76-a3f6-10837d8eb435" providerId="ADAL" clId="{F3012DA6-1D1A-A44C-A2BA-1063B6A14631}" dt="2023-01-24T16:53:15.395" v="2584" actId="1076"/>
          <ac:spMkLst>
            <pc:docMk/>
            <pc:sldMk cId="595444231" sldId="287"/>
            <ac:spMk id="4" creationId="{4EEAF861-BBFE-62E0-EB51-C3AA36979F2C}"/>
          </ac:spMkLst>
        </pc:spChg>
        <pc:picChg chg="add mod">
          <ac:chgData name="Dylan Osterhaus" userId="11a30479-ec84-4d76-a3f6-10837d8eb435" providerId="ADAL" clId="{F3012DA6-1D1A-A44C-A2BA-1063B6A14631}" dt="2023-01-24T16:52:47.771" v="2570" actId="1076"/>
          <ac:picMkLst>
            <pc:docMk/>
            <pc:sldMk cId="595444231" sldId="287"/>
            <ac:picMk id="6146" creationId="{5F2AE3F0-84A7-E80A-D7E8-AB24878EB21B}"/>
          </ac:picMkLst>
        </pc:picChg>
        <pc:picChg chg="add mod">
          <ac:chgData name="Dylan Osterhaus" userId="11a30479-ec84-4d76-a3f6-10837d8eb435" providerId="ADAL" clId="{F3012DA6-1D1A-A44C-A2BA-1063B6A14631}" dt="2023-01-24T16:52:46.435" v="2569" actId="1076"/>
          <ac:picMkLst>
            <pc:docMk/>
            <pc:sldMk cId="595444231" sldId="287"/>
            <ac:picMk id="6148" creationId="{B7D85411-D715-74EB-4053-C758CBA4E39F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50:58.949" v="2538" actId="1076"/>
        <pc:sldMkLst>
          <pc:docMk/>
          <pc:sldMk cId="3877358155" sldId="288"/>
        </pc:sldMkLst>
        <pc:spChg chg="mod">
          <ac:chgData name="Dylan Osterhaus" userId="11a30479-ec84-4d76-a3f6-10837d8eb435" providerId="ADAL" clId="{F3012DA6-1D1A-A44C-A2BA-1063B6A14631}" dt="2023-01-24T16:49:48.661" v="2513" actId="20577"/>
          <ac:spMkLst>
            <pc:docMk/>
            <pc:sldMk cId="3877358155" sldId="288"/>
            <ac:spMk id="2" creationId="{0246AAFB-F739-80ED-04C3-C785A6C05838}"/>
          </ac:spMkLst>
        </pc:spChg>
        <pc:spChg chg="add mod">
          <ac:chgData name="Dylan Osterhaus" userId="11a30479-ec84-4d76-a3f6-10837d8eb435" providerId="ADAL" clId="{F3012DA6-1D1A-A44C-A2BA-1063B6A14631}" dt="2023-01-24T16:50:19.142" v="2523" actId="1076"/>
          <ac:spMkLst>
            <pc:docMk/>
            <pc:sldMk cId="3877358155" sldId="288"/>
            <ac:spMk id="3" creationId="{40698AF7-3B95-B44B-C412-E68EDD744B1F}"/>
          </ac:spMkLst>
        </pc:spChg>
        <pc:spChg chg="add mod">
          <ac:chgData name="Dylan Osterhaus" userId="11a30479-ec84-4d76-a3f6-10837d8eb435" providerId="ADAL" clId="{F3012DA6-1D1A-A44C-A2BA-1063B6A14631}" dt="2023-01-24T16:50:58.949" v="2538" actId="1076"/>
          <ac:spMkLst>
            <pc:docMk/>
            <pc:sldMk cId="3877358155" sldId="288"/>
            <ac:spMk id="4" creationId="{8F858D35-9C78-7C85-8193-C7EDE75BEE91}"/>
          </ac:spMkLst>
        </pc:spChg>
        <pc:picChg chg="add mod">
          <ac:chgData name="Dylan Osterhaus" userId="11a30479-ec84-4d76-a3f6-10837d8eb435" providerId="ADAL" clId="{F3012DA6-1D1A-A44C-A2BA-1063B6A14631}" dt="2023-01-24T16:50:08.213" v="2516" actId="1076"/>
          <ac:picMkLst>
            <pc:docMk/>
            <pc:sldMk cId="3877358155" sldId="288"/>
            <ac:picMk id="4098" creationId="{4F21D68F-DD75-09A0-E16E-D6FBD0B40DE5}"/>
          </ac:picMkLst>
        </pc:picChg>
        <pc:picChg chg="add mod">
          <ac:chgData name="Dylan Osterhaus" userId="11a30479-ec84-4d76-a3f6-10837d8eb435" providerId="ADAL" clId="{F3012DA6-1D1A-A44C-A2BA-1063B6A14631}" dt="2023-01-24T16:50:43.740" v="2529" actId="1076"/>
          <ac:picMkLst>
            <pc:docMk/>
            <pc:sldMk cId="3877358155" sldId="288"/>
            <ac:picMk id="4100" creationId="{E9F21321-DA1D-765B-E66A-9EEBE407D2A6}"/>
          </ac:picMkLst>
        </pc:picChg>
        <pc:picChg chg="del">
          <ac:chgData name="Dylan Osterhaus" userId="11a30479-ec84-4d76-a3f6-10837d8eb435" providerId="ADAL" clId="{F3012DA6-1D1A-A44C-A2BA-1063B6A14631}" dt="2023-01-24T16:49:44.709" v="2492" actId="478"/>
          <ac:picMkLst>
            <pc:docMk/>
            <pc:sldMk cId="3877358155" sldId="288"/>
            <ac:picMk id="21506" creationId="{DDD294C3-2514-B21B-B2D9-AAEB616A71B2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54:33.891" v="2616" actId="1076"/>
        <pc:sldMkLst>
          <pc:docMk/>
          <pc:sldMk cId="3710801174" sldId="289"/>
        </pc:sldMkLst>
        <pc:spChg chg="mod">
          <ac:chgData name="Dylan Osterhaus" userId="11a30479-ec84-4d76-a3f6-10837d8eb435" providerId="ADAL" clId="{F3012DA6-1D1A-A44C-A2BA-1063B6A14631}" dt="2023-01-24T16:53:53.921" v="2607" actId="20577"/>
          <ac:spMkLst>
            <pc:docMk/>
            <pc:sldMk cId="3710801174" sldId="289"/>
            <ac:spMk id="2" creationId="{9DB15613-B3D6-D0EC-8EFC-E56BD0E5C622}"/>
          </ac:spMkLst>
        </pc:spChg>
        <pc:spChg chg="del">
          <ac:chgData name="Dylan Osterhaus" userId="11a30479-ec84-4d76-a3f6-10837d8eb435" providerId="ADAL" clId="{F3012DA6-1D1A-A44C-A2BA-1063B6A14631}" dt="2023-01-24T16:53:58.212" v="2608" actId="478"/>
          <ac:spMkLst>
            <pc:docMk/>
            <pc:sldMk cId="3710801174" sldId="289"/>
            <ac:spMk id="4" creationId="{F3916CDE-3EDB-F2B5-07BB-7E4FDFE6523A}"/>
          </ac:spMkLst>
        </pc:spChg>
        <pc:spChg chg="del">
          <ac:chgData name="Dylan Osterhaus" userId="11a30479-ec84-4d76-a3f6-10837d8eb435" providerId="ADAL" clId="{F3012DA6-1D1A-A44C-A2BA-1063B6A14631}" dt="2023-01-24T16:53:58.212" v="2608" actId="478"/>
          <ac:spMkLst>
            <pc:docMk/>
            <pc:sldMk cId="3710801174" sldId="289"/>
            <ac:spMk id="5" creationId="{D2615B8E-79F4-88DD-4659-F6C7AA8ADF75}"/>
          </ac:spMkLst>
        </pc:spChg>
        <pc:picChg chg="del">
          <ac:chgData name="Dylan Osterhaus" userId="11a30479-ec84-4d76-a3f6-10837d8eb435" providerId="ADAL" clId="{F3012DA6-1D1A-A44C-A2BA-1063B6A14631}" dt="2023-01-24T16:53:58.212" v="2608" actId="478"/>
          <ac:picMkLst>
            <pc:docMk/>
            <pc:sldMk cId="3710801174" sldId="289"/>
            <ac:picMk id="5122" creationId="{F9D8BC79-FA8E-CD69-AD8F-3638F0232CEC}"/>
          </ac:picMkLst>
        </pc:picChg>
        <pc:picChg chg="del">
          <ac:chgData name="Dylan Osterhaus" userId="11a30479-ec84-4d76-a3f6-10837d8eb435" providerId="ADAL" clId="{F3012DA6-1D1A-A44C-A2BA-1063B6A14631}" dt="2023-01-24T16:53:58.212" v="2608" actId="478"/>
          <ac:picMkLst>
            <pc:docMk/>
            <pc:sldMk cId="3710801174" sldId="289"/>
            <ac:picMk id="5124" creationId="{CFC6C26E-8BB6-F3EA-F56A-CAA745FC9D3C}"/>
          </ac:picMkLst>
        </pc:picChg>
        <pc:picChg chg="add mod">
          <ac:chgData name="Dylan Osterhaus" userId="11a30479-ec84-4d76-a3f6-10837d8eb435" providerId="ADAL" clId="{F3012DA6-1D1A-A44C-A2BA-1063B6A14631}" dt="2023-01-24T16:54:20.522" v="2611" actId="1076"/>
          <ac:picMkLst>
            <pc:docMk/>
            <pc:sldMk cId="3710801174" sldId="289"/>
            <ac:picMk id="7170" creationId="{E3C34B86-81B9-225E-93ED-63FA47D08877}"/>
          </ac:picMkLst>
        </pc:picChg>
        <pc:picChg chg="add mod">
          <ac:chgData name="Dylan Osterhaus" userId="11a30479-ec84-4d76-a3f6-10837d8eb435" providerId="ADAL" clId="{F3012DA6-1D1A-A44C-A2BA-1063B6A14631}" dt="2023-01-24T16:54:33.891" v="2616" actId="1076"/>
          <ac:picMkLst>
            <pc:docMk/>
            <pc:sldMk cId="3710801174" sldId="289"/>
            <ac:picMk id="7172" creationId="{7E83B97B-4A6C-A23E-7F85-EA23D5D4D86C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56:33.251" v="2659" actId="14100"/>
        <pc:sldMkLst>
          <pc:docMk/>
          <pc:sldMk cId="1360035812" sldId="290"/>
        </pc:sldMkLst>
        <pc:spChg chg="mod">
          <ac:chgData name="Dylan Osterhaus" userId="11a30479-ec84-4d76-a3f6-10837d8eb435" providerId="ADAL" clId="{F3012DA6-1D1A-A44C-A2BA-1063B6A14631}" dt="2023-01-24T16:55:15.328" v="2645" actId="20577"/>
          <ac:spMkLst>
            <pc:docMk/>
            <pc:sldMk cId="1360035812" sldId="290"/>
            <ac:spMk id="2" creationId="{68B3F774-4FE5-2AEB-BF1D-764D06DCE3A7}"/>
          </ac:spMkLst>
        </pc:spChg>
        <pc:spChg chg="del">
          <ac:chgData name="Dylan Osterhaus" userId="11a30479-ec84-4d76-a3f6-10837d8eb435" providerId="ADAL" clId="{F3012DA6-1D1A-A44C-A2BA-1063B6A14631}" dt="2023-01-24T16:55:09.377" v="2618" actId="478"/>
          <ac:spMkLst>
            <pc:docMk/>
            <pc:sldMk cId="1360035812" sldId="290"/>
            <ac:spMk id="4" creationId="{E15B92D4-0428-D9D4-A254-96E7B2494E22}"/>
          </ac:spMkLst>
        </pc:spChg>
        <pc:spChg chg="del">
          <ac:chgData name="Dylan Osterhaus" userId="11a30479-ec84-4d76-a3f6-10837d8eb435" providerId="ADAL" clId="{F3012DA6-1D1A-A44C-A2BA-1063B6A14631}" dt="2023-01-24T16:55:09.377" v="2618" actId="478"/>
          <ac:spMkLst>
            <pc:docMk/>
            <pc:sldMk cId="1360035812" sldId="290"/>
            <ac:spMk id="5" creationId="{55BA6687-4236-80FD-0700-CBAFA57D138D}"/>
          </ac:spMkLst>
        </pc:spChg>
        <pc:picChg chg="add mod">
          <ac:chgData name="Dylan Osterhaus" userId="11a30479-ec84-4d76-a3f6-10837d8eb435" providerId="ADAL" clId="{F3012DA6-1D1A-A44C-A2BA-1063B6A14631}" dt="2023-01-24T16:56:31.110" v="2658" actId="14100"/>
          <ac:picMkLst>
            <pc:docMk/>
            <pc:sldMk cId="1360035812" sldId="290"/>
            <ac:picMk id="6" creationId="{98AD0923-806C-B008-FAD3-148BA9A0EE48}"/>
          </ac:picMkLst>
        </pc:picChg>
        <pc:picChg chg="add mod">
          <ac:chgData name="Dylan Osterhaus" userId="11a30479-ec84-4d76-a3f6-10837d8eb435" providerId="ADAL" clId="{F3012DA6-1D1A-A44C-A2BA-1063B6A14631}" dt="2023-01-24T16:56:33.251" v="2659" actId="14100"/>
          <ac:picMkLst>
            <pc:docMk/>
            <pc:sldMk cId="1360035812" sldId="290"/>
            <ac:picMk id="8" creationId="{32CD65CD-D848-3BCF-F3E9-4F5D60B7D644}"/>
          </ac:picMkLst>
        </pc:picChg>
        <pc:picChg chg="del">
          <ac:chgData name="Dylan Osterhaus" userId="11a30479-ec84-4d76-a3f6-10837d8eb435" providerId="ADAL" clId="{F3012DA6-1D1A-A44C-A2BA-1063B6A14631}" dt="2023-01-24T16:55:09.377" v="2618" actId="478"/>
          <ac:picMkLst>
            <pc:docMk/>
            <pc:sldMk cId="1360035812" sldId="290"/>
            <ac:picMk id="15362" creationId="{C4EDFDB2-7742-41F2-8C5F-07E1378A00DD}"/>
          </ac:picMkLst>
        </pc:picChg>
        <pc:picChg chg="del">
          <ac:chgData name="Dylan Osterhaus" userId="11a30479-ec84-4d76-a3f6-10837d8eb435" providerId="ADAL" clId="{F3012DA6-1D1A-A44C-A2BA-1063B6A14631}" dt="2023-01-24T16:55:09.377" v="2618" actId="478"/>
          <ac:picMkLst>
            <pc:docMk/>
            <pc:sldMk cId="1360035812" sldId="290"/>
            <ac:picMk id="15364" creationId="{7E195853-80CA-4C55-BC88-09C7A4BB6B35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57:42.241" v="2687" actId="1076"/>
        <pc:sldMkLst>
          <pc:docMk/>
          <pc:sldMk cId="3057754432" sldId="291"/>
        </pc:sldMkLst>
        <pc:spChg chg="mod">
          <ac:chgData name="Dylan Osterhaus" userId="11a30479-ec84-4d76-a3f6-10837d8eb435" providerId="ADAL" clId="{F3012DA6-1D1A-A44C-A2BA-1063B6A14631}" dt="2023-01-24T16:56:53.288" v="2674" actId="20577"/>
          <ac:spMkLst>
            <pc:docMk/>
            <pc:sldMk cId="3057754432" sldId="291"/>
            <ac:spMk id="2" creationId="{F901A425-89AD-2334-9E47-2A1FE00B52D7}"/>
          </ac:spMkLst>
        </pc:spChg>
        <pc:picChg chg="add mod">
          <ac:chgData name="Dylan Osterhaus" userId="11a30479-ec84-4d76-a3f6-10837d8eb435" providerId="ADAL" clId="{F3012DA6-1D1A-A44C-A2BA-1063B6A14631}" dt="2023-01-24T16:57:24.321" v="2681" actId="1076"/>
          <ac:picMkLst>
            <pc:docMk/>
            <pc:sldMk cId="3057754432" sldId="291"/>
            <ac:picMk id="8194" creationId="{D4429D1B-C47A-60D2-A1B4-B44E3975BA35}"/>
          </ac:picMkLst>
        </pc:picChg>
        <pc:picChg chg="add mod">
          <ac:chgData name="Dylan Osterhaus" userId="11a30479-ec84-4d76-a3f6-10837d8eb435" providerId="ADAL" clId="{F3012DA6-1D1A-A44C-A2BA-1063B6A14631}" dt="2023-01-24T16:57:42.241" v="2687" actId="1076"/>
          <ac:picMkLst>
            <pc:docMk/>
            <pc:sldMk cId="3057754432" sldId="291"/>
            <ac:picMk id="8196" creationId="{05995194-BB9E-118B-3EA6-E4E61730470C}"/>
          </ac:picMkLst>
        </pc:picChg>
        <pc:picChg chg="del">
          <ac:chgData name="Dylan Osterhaus" userId="11a30479-ec84-4d76-a3f6-10837d8eb435" providerId="ADAL" clId="{F3012DA6-1D1A-A44C-A2BA-1063B6A14631}" dt="2023-01-24T16:56:49.864" v="2661" actId="478"/>
          <ac:picMkLst>
            <pc:docMk/>
            <pc:sldMk cId="3057754432" sldId="291"/>
            <ac:picMk id="26626" creationId="{5AD1F6BC-9DF7-9409-4015-94B07EDA6FC2}"/>
          </ac:picMkLst>
        </pc:picChg>
        <pc:picChg chg="del">
          <ac:chgData name="Dylan Osterhaus" userId="11a30479-ec84-4d76-a3f6-10837d8eb435" providerId="ADAL" clId="{F3012DA6-1D1A-A44C-A2BA-1063B6A14631}" dt="2023-01-24T16:56:49.864" v="2661" actId="478"/>
          <ac:picMkLst>
            <pc:docMk/>
            <pc:sldMk cId="3057754432" sldId="291"/>
            <ac:picMk id="26628" creationId="{4D11A079-7FDE-3DAB-B331-8C47AB56838D}"/>
          </ac:picMkLst>
        </pc:picChg>
      </pc:sldChg>
      <pc:sldChg chg="addSp delSp modSp add mod">
        <pc:chgData name="Dylan Osterhaus" userId="11a30479-ec84-4d76-a3f6-10837d8eb435" providerId="ADAL" clId="{F3012DA6-1D1A-A44C-A2BA-1063B6A14631}" dt="2023-01-24T16:58:37.944" v="2713" actId="1076"/>
        <pc:sldMkLst>
          <pc:docMk/>
          <pc:sldMk cId="3296706050" sldId="292"/>
        </pc:sldMkLst>
        <pc:spChg chg="mod">
          <ac:chgData name="Dylan Osterhaus" userId="11a30479-ec84-4d76-a3f6-10837d8eb435" providerId="ADAL" clId="{F3012DA6-1D1A-A44C-A2BA-1063B6A14631}" dt="2023-01-24T16:57:54.824" v="2701" actId="20577"/>
          <ac:spMkLst>
            <pc:docMk/>
            <pc:sldMk cId="3296706050" sldId="292"/>
            <ac:spMk id="2" creationId="{6464B8A0-B563-5B15-61DF-8FE3579D1EB0}"/>
          </ac:spMkLst>
        </pc:spChg>
        <pc:picChg chg="add mod">
          <ac:chgData name="Dylan Osterhaus" userId="11a30479-ec84-4d76-a3f6-10837d8eb435" providerId="ADAL" clId="{F3012DA6-1D1A-A44C-A2BA-1063B6A14631}" dt="2023-01-24T16:58:18.736" v="2706" actId="1076"/>
          <ac:picMkLst>
            <pc:docMk/>
            <pc:sldMk cId="3296706050" sldId="292"/>
            <ac:picMk id="9218" creationId="{B3B74B9E-3A91-85AC-1133-B048E5A8766A}"/>
          </ac:picMkLst>
        </pc:picChg>
        <pc:picChg chg="add mod">
          <ac:chgData name="Dylan Osterhaus" userId="11a30479-ec84-4d76-a3f6-10837d8eb435" providerId="ADAL" clId="{F3012DA6-1D1A-A44C-A2BA-1063B6A14631}" dt="2023-01-24T16:58:37.944" v="2713" actId="1076"/>
          <ac:picMkLst>
            <pc:docMk/>
            <pc:sldMk cId="3296706050" sldId="292"/>
            <ac:picMk id="9220" creationId="{E3E445AC-92B3-09EF-8E23-77C12A2A94B4}"/>
          </ac:picMkLst>
        </pc:picChg>
        <pc:picChg chg="del">
          <ac:chgData name="Dylan Osterhaus" userId="11a30479-ec84-4d76-a3f6-10837d8eb435" providerId="ADAL" clId="{F3012DA6-1D1A-A44C-A2BA-1063B6A14631}" dt="2023-01-24T16:57:51.394" v="2689" actId="478"/>
          <ac:picMkLst>
            <pc:docMk/>
            <pc:sldMk cId="3296706050" sldId="292"/>
            <ac:picMk id="16386" creationId="{ECB96BC7-8A80-D0B2-9009-897FE430E779}"/>
          </ac:picMkLst>
        </pc:picChg>
        <pc:picChg chg="del">
          <ac:chgData name="Dylan Osterhaus" userId="11a30479-ec84-4d76-a3f6-10837d8eb435" providerId="ADAL" clId="{F3012DA6-1D1A-A44C-A2BA-1063B6A14631}" dt="2023-01-24T16:57:51.394" v="2689" actId="478"/>
          <ac:picMkLst>
            <pc:docMk/>
            <pc:sldMk cId="3296706050" sldId="292"/>
            <ac:picMk id="16388" creationId="{DA118374-7517-F361-9C90-05D025BFA31F}"/>
          </ac:picMkLst>
        </pc:picChg>
      </pc:sldChg>
      <pc:sldChg chg="addSp delSp modSp add del mod setBg">
        <pc:chgData name="Dylan Osterhaus" userId="11a30479-ec84-4d76-a3f6-10837d8eb435" providerId="ADAL" clId="{F3012DA6-1D1A-A44C-A2BA-1063B6A14631}" dt="2023-01-24T16:44:35.920" v="2371" actId="2696"/>
        <pc:sldMkLst>
          <pc:docMk/>
          <pc:sldMk cId="996760746" sldId="294"/>
        </pc:sldMkLst>
        <pc:spChg chg="mod">
          <ac:chgData name="Dylan Osterhaus" userId="11a30479-ec84-4d76-a3f6-10837d8eb435" providerId="ADAL" clId="{F3012DA6-1D1A-A44C-A2BA-1063B6A14631}" dt="2023-01-18T17:23:18.636" v="1357" actId="1076"/>
          <ac:spMkLst>
            <pc:docMk/>
            <pc:sldMk cId="996760746" sldId="294"/>
            <ac:spMk id="2" creationId="{51FE4618-EAF6-465C-BC8B-FF7835A17FFB}"/>
          </ac:spMkLst>
        </pc:spChg>
        <pc:spChg chg="mod">
          <ac:chgData name="Dylan Osterhaus" userId="11a30479-ec84-4d76-a3f6-10837d8eb435" providerId="ADAL" clId="{F3012DA6-1D1A-A44C-A2BA-1063B6A14631}" dt="2023-01-18T17:23:30.535" v="1360" actId="403"/>
          <ac:spMkLst>
            <pc:docMk/>
            <pc:sldMk cId="996760746" sldId="294"/>
            <ac:spMk id="7" creationId="{84AE1E9F-6429-4580-9023-2774282499CD}"/>
          </ac:spMkLst>
        </pc:spChg>
        <pc:picChg chg="mod modCrop">
          <ac:chgData name="Dylan Osterhaus" userId="11a30479-ec84-4d76-a3f6-10837d8eb435" providerId="ADAL" clId="{F3012DA6-1D1A-A44C-A2BA-1063B6A14631}" dt="2023-01-18T17:22:49.437" v="1352" actId="732"/>
          <ac:picMkLst>
            <pc:docMk/>
            <pc:sldMk cId="996760746" sldId="294"/>
            <ac:picMk id="6" creationId="{2D09B082-4989-4D22-9FF4-EF1B650F4823}"/>
          </ac:picMkLst>
        </pc:picChg>
        <pc:picChg chg="add del mod">
          <ac:chgData name="Dylan Osterhaus" userId="11a30479-ec84-4d76-a3f6-10837d8eb435" providerId="ADAL" clId="{F3012DA6-1D1A-A44C-A2BA-1063B6A14631}" dt="2023-01-18T17:20:47.239" v="1335" actId="478"/>
          <ac:picMkLst>
            <pc:docMk/>
            <pc:sldMk cId="996760746" sldId="294"/>
            <ac:picMk id="9" creationId="{4143C02B-EB5D-5657-49CA-538B413FA2C5}"/>
          </ac:picMkLst>
        </pc:picChg>
        <pc:picChg chg="add mod modCrop">
          <ac:chgData name="Dylan Osterhaus" userId="11a30479-ec84-4d76-a3f6-10837d8eb435" providerId="ADAL" clId="{F3012DA6-1D1A-A44C-A2BA-1063B6A14631}" dt="2023-01-18T17:22:01.087" v="1343" actId="167"/>
          <ac:picMkLst>
            <pc:docMk/>
            <pc:sldMk cId="996760746" sldId="294"/>
            <ac:picMk id="11" creationId="{8A42D1DC-A5F3-A886-547A-1778ACBD69E1}"/>
          </ac:picMkLst>
        </pc:picChg>
      </pc:sldChg>
      <pc:sldChg chg="addSp delSp modSp new del mod setBg modAnim">
        <pc:chgData name="Dylan Osterhaus" userId="11a30479-ec84-4d76-a3f6-10837d8eb435" providerId="ADAL" clId="{F3012DA6-1D1A-A44C-A2BA-1063B6A14631}" dt="2023-01-24T16:44:32.323" v="2370" actId="2696"/>
        <pc:sldMkLst>
          <pc:docMk/>
          <pc:sldMk cId="3005785156" sldId="295"/>
        </pc:sldMkLst>
        <pc:spChg chg="del">
          <ac:chgData name="Dylan Osterhaus" userId="11a30479-ec84-4d76-a3f6-10837d8eb435" providerId="ADAL" clId="{F3012DA6-1D1A-A44C-A2BA-1063B6A14631}" dt="2023-01-18T17:24:29.994" v="1362" actId="478"/>
          <ac:spMkLst>
            <pc:docMk/>
            <pc:sldMk cId="3005785156" sldId="295"/>
            <ac:spMk id="2" creationId="{908C8749-7629-0D2A-EA80-6DA94F682CDF}"/>
          </ac:spMkLst>
        </pc:spChg>
        <pc:spChg chg="del">
          <ac:chgData name="Dylan Osterhaus" userId="11a30479-ec84-4d76-a3f6-10837d8eb435" providerId="ADAL" clId="{F3012DA6-1D1A-A44C-A2BA-1063B6A14631}" dt="2023-01-18T17:24:31.673" v="1363" actId="478"/>
          <ac:spMkLst>
            <pc:docMk/>
            <pc:sldMk cId="3005785156" sldId="295"/>
            <ac:spMk id="3" creationId="{BB1C3C70-B1E9-FC87-7C3D-E720AEB59DA5}"/>
          </ac:spMkLst>
        </pc:spChg>
        <pc:spChg chg="add mod">
          <ac:chgData name="Dylan Osterhaus" userId="11a30479-ec84-4d76-a3f6-10837d8eb435" providerId="ADAL" clId="{F3012DA6-1D1A-A44C-A2BA-1063B6A14631}" dt="2023-01-20T22:38:20.803" v="2239" actId="207"/>
          <ac:spMkLst>
            <pc:docMk/>
            <pc:sldMk cId="3005785156" sldId="295"/>
            <ac:spMk id="6" creationId="{ED3A30C9-1A7F-1D29-EA51-EA7021F350F3}"/>
          </ac:spMkLst>
        </pc:spChg>
        <pc:spChg chg="add mod">
          <ac:chgData name="Dylan Osterhaus" userId="11a30479-ec84-4d76-a3f6-10837d8eb435" providerId="ADAL" clId="{F3012DA6-1D1A-A44C-A2BA-1063B6A14631}" dt="2023-01-18T17:32:06.018" v="1525" actId="2085"/>
          <ac:spMkLst>
            <pc:docMk/>
            <pc:sldMk cId="3005785156" sldId="295"/>
            <ac:spMk id="22" creationId="{2318532A-C44A-08D1-C89C-64A9FB407F33}"/>
          </ac:spMkLst>
        </pc:spChg>
        <pc:spChg chg="add mod">
          <ac:chgData name="Dylan Osterhaus" userId="11a30479-ec84-4d76-a3f6-10837d8eb435" providerId="ADAL" clId="{F3012DA6-1D1A-A44C-A2BA-1063B6A14631}" dt="2023-01-18T17:33:14.687" v="1533" actId="14100"/>
          <ac:spMkLst>
            <pc:docMk/>
            <pc:sldMk cId="3005785156" sldId="295"/>
            <ac:spMk id="23" creationId="{0B073646-8F7A-1609-47F4-A0415AAB93DA}"/>
          </ac:spMkLst>
        </pc:spChg>
        <pc:spChg chg="add mod">
          <ac:chgData name="Dylan Osterhaus" userId="11a30479-ec84-4d76-a3f6-10837d8eb435" providerId="ADAL" clId="{F3012DA6-1D1A-A44C-A2BA-1063B6A14631}" dt="2023-01-18T17:33:09.350" v="1532" actId="2085"/>
          <ac:spMkLst>
            <pc:docMk/>
            <pc:sldMk cId="3005785156" sldId="295"/>
            <ac:spMk id="24" creationId="{9283B6B8-9A13-D9AF-6731-BAF6FE48EA74}"/>
          </ac:spMkLst>
        </pc:spChg>
        <pc:spChg chg="add mod">
          <ac:chgData name="Dylan Osterhaus" userId="11a30479-ec84-4d76-a3f6-10837d8eb435" providerId="ADAL" clId="{F3012DA6-1D1A-A44C-A2BA-1063B6A14631}" dt="2023-01-20T22:38:20.803" v="2239" actId="207"/>
          <ac:spMkLst>
            <pc:docMk/>
            <pc:sldMk cId="3005785156" sldId="295"/>
            <ac:spMk id="30" creationId="{51F651AF-279B-54FC-5F78-02213A0B670A}"/>
          </ac:spMkLst>
        </pc:spChg>
        <pc:spChg chg="add mod">
          <ac:chgData name="Dylan Osterhaus" userId="11a30479-ec84-4d76-a3f6-10837d8eb435" providerId="ADAL" clId="{F3012DA6-1D1A-A44C-A2BA-1063B6A14631}" dt="2023-01-20T22:38:20.803" v="2239" actId="207"/>
          <ac:spMkLst>
            <pc:docMk/>
            <pc:sldMk cId="3005785156" sldId="295"/>
            <ac:spMk id="31" creationId="{F45B34F2-81B1-450F-4E39-E21BB88AFAF4}"/>
          </ac:spMkLst>
        </pc:spChg>
        <pc:grpChg chg="del mod">
          <ac:chgData name="Dylan Osterhaus" userId="11a30479-ec84-4d76-a3f6-10837d8eb435" providerId="ADAL" clId="{F3012DA6-1D1A-A44C-A2BA-1063B6A14631}" dt="2023-01-18T17:31:23.226" v="1514"/>
          <ac:grpSpMkLst>
            <pc:docMk/>
            <pc:sldMk cId="3005785156" sldId="295"/>
            <ac:grpSpMk id="14" creationId="{9B811799-BBAC-FB8A-EC6F-225DA1381934}"/>
          </ac:grpSpMkLst>
        </pc:grpChg>
        <pc:grpChg chg="del mod">
          <ac:chgData name="Dylan Osterhaus" userId="11a30479-ec84-4d76-a3f6-10837d8eb435" providerId="ADAL" clId="{F3012DA6-1D1A-A44C-A2BA-1063B6A14631}" dt="2023-01-18T17:31:25.013" v="1516"/>
          <ac:grpSpMkLst>
            <pc:docMk/>
            <pc:sldMk cId="3005785156" sldId="295"/>
            <ac:grpSpMk id="16" creationId="{8B8E2434-E821-BA13-BDD2-A5526C9C9D40}"/>
          </ac:grpSpMkLst>
        </pc:grpChg>
        <pc:grpChg chg="mod">
          <ac:chgData name="Dylan Osterhaus" userId="11a30479-ec84-4d76-a3f6-10837d8eb435" providerId="ADAL" clId="{F3012DA6-1D1A-A44C-A2BA-1063B6A14631}" dt="2023-01-18T17:31:25.013" v="1516"/>
          <ac:grpSpMkLst>
            <pc:docMk/>
            <pc:sldMk cId="3005785156" sldId="295"/>
            <ac:grpSpMk id="18" creationId="{16CE24FC-7E45-F03F-EF64-B5BA8F196F74}"/>
          </ac:grpSpMkLst>
        </pc:grpChg>
        <pc:grpChg chg="mod">
          <ac:chgData name="Dylan Osterhaus" userId="11a30479-ec84-4d76-a3f6-10837d8eb435" providerId="ADAL" clId="{F3012DA6-1D1A-A44C-A2BA-1063B6A14631}" dt="2023-01-18T17:31:41.311" v="1521"/>
          <ac:grpSpMkLst>
            <pc:docMk/>
            <pc:sldMk cId="3005785156" sldId="295"/>
            <ac:grpSpMk id="21" creationId="{DC42198F-BBDC-151E-2ED9-8175C6030E69}"/>
          </ac:grpSpMkLst>
        </pc:grpChg>
        <pc:grpChg chg="del mod">
          <ac:chgData name="Dylan Osterhaus" userId="11a30479-ec84-4d76-a3f6-10837d8eb435" providerId="ADAL" clId="{F3012DA6-1D1A-A44C-A2BA-1063B6A14631}" dt="2023-01-18T17:33:36.708" v="1538"/>
          <ac:grpSpMkLst>
            <pc:docMk/>
            <pc:sldMk cId="3005785156" sldId="295"/>
            <ac:grpSpMk id="27" creationId="{A240393A-7CC8-0C3B-1C40-F43A025E745C}"/>
          </ac:grpSpMkLst>
        </pc:grpChg>
        <pc:grpChg chg="mod">
          <ac:chgData name="Dylan Osterhaus" userId="11a30479-ec84-4d76-a3f6-10837d8eb435" providerId="ADAL" clId="{F3012DA6-1D1A-A44C-A2BA-1063B6A14631}" dt="2023-01-18T17:33:36.708" v="1538"/>
          <ac:grpSpMkLst>
            <pc:docMk/>
            <pc:sldMk cId="3005785156" sldId="295"/>
            <ac:grpSpMk id="29" creationId="{B7796F30-BFF0-C4E2-1024-F531CD997358}"/>
          </ac:grpSpMkLst>
        </pc:grpChg>
        <pc:picChg chg="add mod">
          <ac:chgData name="Dylan Osterhaus" userId="11a30479-ec84-4d76-a3f6-10837d8eb435" providerId="ADAL" clId="{F3012DA6-1D1A-A44C-A2BA-1063B6A14631}" dt="2023-01-18T17:29:37.431" v="1501"/>
          <ac:picMkLst>
            <pc:docMk/>
            <pc:sldMk cId="3005785156" sldId="295"/>
            <ac:picMk id="4" creationId="{B698154C-126A-8BE7-7530-1EEDC297929E}"/>
          </ac:picMkLst>
        </pc:picChg>
        <pc:picChg chg="add mod">
          <ac:chgData name="Dylan Osterhaus" userId="11a30479-ec84-4d76-a3f6-10837d8eb435" providerId="ADAL" clId="{F3012DA6-1D1A-A44C-A2BA-1063B6A14631}" dt="2023-01-18T17:27:24.576" v="1385" actId="1076"/>
          <ac:picMkLst>
            <pc:docMk/>
            <pc:sldMk cId="3005785156" sldId="295"/>
            <ac:picMk id="5" creationId="{5F384B77-6AE4-A068-6649-6423BA8B2031}"/>
          </ac:picMkLst>
        </pc:picChg>
        <pc:inkChg chg="add del">
          <ac:chgData name="Dylan Osterhaus" userId="11a30479-ec84-4d76-a3f6-10837d8eb435" providerId="ADAL" clId="{F3012DA6-1D1A-A44C-A2BA-1063B6A14631}" dt="2023-01-18T17:30:13.932" v="1503" actId="9405"/>
          <ac:inkMkLst>
            <pc:docMk/>
            <pc:sldMk cId="3005785156" sldId="295"/>
            <ac:inkMk id="7" creationId="{1E37B02C-558A-0BA7-B281-506A0C732E16}"/>
          </ac:inkMkLst>
        </pc:inkChg>
        <pc:inkChg chg="add del">
          <ac:chgData name="Dylan Osterhaus" userId="11a30479-ec84-4d76-a3f6-10837d8eb435" providerId="ADAL" clId="{F3012DA6-1D1A-A44C-A2BA-1063B6A14631}" dt="2023-01-18T17:30:25.050" v="1505" actId="9405"/>
          <ac:inkMkLst>
            <pc:docMk/>
            <pc:sldMk cId="3005785156" sldId="295"/>
            <ac:inkMk id="8" creationId="{E18908B7-14A7-92E9-5812-756356A1770D}"/>
          </ac:inkMkLst>
        </pc:inkChg>
        <pc:inkChg chg="add del">
          <ac:chgData name="Dylan Osterhaus" userId="11a30479-ec84-4d76-a3f6-10837d8eb435" providerId="ADAL" clId="{F3012DA6-1D1A-A44C-A2BA-1063B6A14631}" dt="2023-01-18T17:30:50.067" v="1507" actId="9405"/>
          <ac:inkMkLst>
            <pc:docMk/>
            <pc:sldMk cId="3005785156" sldId="295"/>
            <ac:inkMk id="9" creationId="{F036A42D-8198-C925-E8B5-BB542CC5334D}"/>
          </ac:inkMkLst>
        </pc:inkChg>
        <pc:inkChg chg="add">
          <ac:chgData name="Dylan Osterhaus" userId="11a30479-ec84-4d76-a3f6-10837d8eb435" providerId="ADAL" clId="{F3012DA6-1D1A-A44C-A2BA-1063B6A14631}" dt="2023-01-18T17:30:54.705" v="1508" actId="9405"/>
          <ac:inkMkLst>
            <pc:docMk/>
            <pc:sldMk cId="3005785156" sldId="295"/>
            <ac:inkMk id="10" creationId="{229FCDF0-8A52-27E0-8619-A60EC59B1EA3}"/>
          </ac:inkMkLst>
        </pc:inkChg>
        <pc:inkChg chg="add">
          <ac:chgData name="Dylan Osterhaus" userId="11a30479-ec84-4d76-a3f6-10837d8eb435" providerId="ADAL" clId="{F3012DA6-1D1A-A44C-A2BA-1063B6A14631}" dt="2023-01-18T17:31:00.617" v="1509" actId="9405"/>
          <ac:inkMkLst>
            <pc:docMk/>
            <pc:sldMk cId="3005785156" sldId="295"/>
            <ac:inkMk id="11" creationId="{6AAD3345-2F2A-B64F-59AB-119475CF40B1}"/>
          </ac:inkMkLst>
        </pc:inkChg>
        <pc:inkChg chg="add mod">
          <ac:chgData name="Dylan Osterhaus" userId="11a30479-ec84-4d76-a3f6-10837d8eb435" providerId="ADAL" clId="{F3012DA6-1D1A-A44C-A2BA-1063B6A14631}" dt="2023-01-18T17:31:25.013" v="1516"/>
          <ac:inkMkLst>
            <pc:docMk/>
            <pc:sldMk cId="3005785156" sldId="295"/>
            <ac:inkMk id="12" creationId="{D23D21D6-B4E0-C4F3-0A3F-851BB6B97EED}"/>
          </ac:inkMkLst>
        </pc:inkChg>
        <pc:inkChg chg="add mod">
          <ac:chgData name="Dylan Osterhaus" userId="11a30479-ec84-4d76-a3f6-10837d8eb435" providerId="ADAL" clId="{F3012DA6-1D1A-A44C-A2BA-1063B6A14631}" dt="2023-01-18T17:31:25.013" v="1516"/>
          <ac:inkMkLst>
            <pc:docMk/>
            <pc:sldMk cId="3005785156" sldId="295"/>
            <ac:inkMk id="13" creationId="{486650EC-BED4-C063-443C-34C10D3AC315}"/>
          </ac:inkMkLst>
        </pc:inkChg>
        <pc:inkChg chg="add mod">
          <ac:chgData name="Dylan Osterhaus" userId="11a30479-ec84-4d76-a3f6-10837d8eb435" providerId="ADAL" clId="{F3012DA6-1D1A-A44C-A2BA-1063B6A14631}" dt="2023-01-18T17:31:25.013" v="1516"/>
          <ac:inkMkLst>
            <pc:docMk/>
            <pc:sldMk cId="3005785156" sldId="295"/>
            <ac:inkMk id="15" creationId="{5FA1A884-F609-B3D1-9B04-3A8E93F8FE36}"/>
          </ac:inkMkLst>
        </pc:inkChg>
        <pc:inkChg chg="add mod">
          <ac:chgData name="Dylan Osterhaus" userId="11a30479-ec84-4d76-a3f6-10837d8eb435" providerId="ADAL" clId="{F3012DA6-1D1A-A44C-A2BA-1063B6A14631}" dt="2023-01-18T17:31:25.013" v="1516"/>
          <ac:inkMkLst>
            <pc:docMk/>
            <pc:sldMk cId="3005785156" sldId="295"/>
            <ac:inkMk id="17" creationId="{CCCCC6BD-4B61-8B0E-EDAC-81F99FAFFFBB}"/>
          </ac:inkMkLst>
        </pc:inkChg>
        <pc:inkChg chg="add del mod">
          <ac:chgData name="Dylan Osterhaus" userId="11a30479-ec84-4d76-a3f6-10837d8eb435" providerId="ADAL" clId="{F3012DA6-1D1A-A44C-A2BA-1063B6A14631}" dt="2023-01-18T17:31:41.970" v="1522" actId="9405"/>
          <ac:inkMkLst>
            <pc:docMk/>
            <pc:sldMk cId="3005785156" sldId="295"/>
            <ac:inkMk id="19" creationId="{2C8549DE-C55A-3610-B646-53A273FA4215}"/>
          </ac:inkMkLst>
        </pc:inkChg>
        <pc:inkChg chg="add del mod">
          <ac:chgData name="Dylan Osterhaus" userId="11a30479-ec84-4d76-a3f6-10837d8eb435" providerId="ADAL" clId="{F3012DA6-1D1A-A44C-A2BA-1063B6A14631}" dt="2023-01-18T17:31:41.311" v="1521"/>
          <ac:inkMkLst>
            <pc:docMk/>
            <pc:sldMk cId="3005785156" sldId="295"/>
            <ac:inkMk id="20" creationId="{E6E40E9B-805F-94E5-98FE-EB997BDD668C}"/>
          </ac:inkMkLst>
        </pc:inkChg>
        <pc:inkChg chg="add mod">
          <ac:chgData name="Dylan Osterhaus" userId="11a30479-ec84-4d76-a3f6-10837d8eb435" providerId="ADAL" clId="{F3012DA6-1D1A-A44C-A2BA-1063B6A14631}" dt="2023-01-18T17:33:36.708" v="1538"/>
          <ac:inkMkLst>
            <pc:docMk/>
            <pc:sldMk cId="3005785156" sldId="295"/>
            <ac:inkMk id="25" creationId="{42E60674-F5E2-7AEA-23FF-163342D984A4}"/>
          </ac:inkMkLst>
        </pc:inkChg>
        <pc:inkChg chg="add mod">
          <ac:chgData name="Dylan Osterhaus" userId="11a30479-ec84-4d76-a3f6-10837d8eb435" providerId="ADAL" clId="{F3012DA6-1D1A-A44C-A2BA-1063B6A14631}" dt="2023-01-18T17:33:36.708" v="1538"/>
          <ac:inkMkLst>
            <pc:docMk/>
            <pc:sldMk cId="3005785156" sldId="295"/>
            <ac:inkMk id="26" creationId="{F74145BA-DDEE-DFA2-5169-D7C98266E535}"/>
          </ac:inkMkLst>
        </pc:inkChg>
        <pc:inkChg chg="add mod">
          <ac:chgData name="Dylan Osterhaus" userId="11a30479-ec84-4d76-a3f6-10837d8eb435" providerId="ADAL" clId="{F3012DA6-1D1A-A44C-A2BA-1063B6A14631}" dt="2023-01-18T17:33:36.708" v="1538"/>
          <ac:inkMkLst>
            <pc:docMk/>
            <pc:sldMk cId="3005785156" sldId="295"/>
            <ac:inkMk id="28" creationId="{3AE3A98D-FED0-75C9-C14C-D6419786AE53}"/>
          </ac:inkMkLst>
        </pc:inkChg>
      </pc:sldChg>
      <pc:sldChg chg="addSp delSp modSp new del mod setBg modAnim">
        <pc:chgData name="Dylan Osterhaus" userId="11a30479-ec84-4d76-a3f6-10837d8eb435" providerId="ADAL" clId="{F3012DA6-1D1A-A44C-A2BA-1063B6A14631}" dt="2023-01-24T16:44:32.323" v="2370" actId="2696"/>
        <pc:sldMkLst>
          <pc:docMk/>
          <pc:sldMk cId="1489819252" sldId="296"/>
        </pc:sldMkLst>
        <pc:spChg chg="add mod">
          <ac:chgData name="Dylan Osterhaus" userId="11a30479-ec84-4d76-a3f6-10837d8eb435" providerId="ADAL" clId="{F3012DA6-1D1A-A44C-A2BA-1063B6A14631}" dt="2023-01-20T22:38:33.543" v="2241" actId="207"/>
          <ac:spMkLst>
            <pc:docMk/>
            <pc:sldMk cId="1489819252" sldId="296"/>
            <ac:spMk id="6" creationId="{3244B360-EB8B-4F12-8DE2-CD113ECD415E}"/>
          </ac:spMkLst>
        </pc:spChg>
        <pc:spChg chg="add del mod">
          <ac:chgData name="Dylan Osterhaus" userId="11a30479-ec84-4d76-a3f6-10837d8eb435" providerId="ADAL" clId="{F3012DA6-1D1A-A44C-A2BA-1063B6A14631}" dt="2023-01-18T17:41:20.413" v="1677" actId="478"/>
          <ac:spMkLst>
            <pc:docMk/>
            <pc:sldMk cId="1489819252" sldId="296"/>
            <ac:spMk id="7" creationId="{8CA6932C-E5DA-0AC1-5E25-D1C2CB1022C6}"/>
          </ac:spMkLst>
        </pc:spChg>
        <pc:spChg chg="add mod">
          <ac:chgData name="Dylan Osterhaus" userId="11a30479-ec84-4d76-a3f6-10837d8eb435" providerId="ADAL" clId="{F3012DA6-1D1A-A44C-A2BA-1063B6A14631}" dt="2023-01-20T22:38:33.543" v="2241" actId="207"/>
          <ac:spMkLst>
            <pc:docMk/>
            <pc:sldMk cId="1489819252" sldId="296"/>
            <ac:spMk id="8" creationId="{CC6508CA-1E89-D081-05D7-7E53241DE1C3}"/>
          </ac:spMkLst>
        </pc:spChg>
        <pc:spChg chg="add mod">
          <ac:chgData name="Dylan Osterhaus" userId="11a30479-ec84-4d76-a3f6-10837d8eb435" providerId="ADAL" clId="{F3012DA6-1D1A-A44C-A2BA-1063B6A14631}" dt="2023-01-18T17:43:43.969" v="1821" actId="1076"/>
          <ac:spMkLst>
            <pc:docMk/>
            <pc:sldMk cId="1489819252" sldId="296"/>
            <ac:spMk id="9" creationId="{E2EEA96B-A90A-DC9C-7EB6-DBED2745A1E3}"/>
          </ac:spMkLst>
        </pc:spChg>
        <pc:picChg chg="add del mod">
          <ac:chgData name="Dylan Osterhaus" userId="11a30479-ec84-4d76-a3f6-10837d8eb435" providerId="ADAL" clId="{F3012DA6-1D1A-A44C-A2BA-1063B6A14631}" dt="2023-01-18T17:39:04.071" v="1577" actId="478"/>
          <ac:picMkLst>
            <pc:docMk/>
            <pc:sldMk cId="1489819252" sldId="296"/>
            <ac:picMk id="3" creationId="{6EB33217-C554-4DAE-7627-FD656574429D}"/>
          </ac:picMkLst>
        </pc:picChg>
        <pc:picChg chg="add mod">
          <ac:chgData name="Dylan Osterhaus" userId="11a30479-ec84-4d76-a3f6-10837d8eb435" providerId="ADAL" clId="{F3012DA6-1D1A-A44C-A2BA-1063B6A14631}" dt="2023-01-18T17:41:39.404" v="1682" actId="1076"/>
          <ac:picMkLst>
            <pc:docMk/>
            <pc:sldMk cId="1489819252" sldId="296"/>
            <ac:picMk id="5" creationId="{A6F048E6-A089-7915-ADCC-21711FF42DC2}"/>
          </ac:picMkLst>
        </pc:picChg>
      </pc:sldChg>
      <pc:sldChg chg="addSp delSp modSp add del mod setBg">
        <pc:chgData name="Dylan Osterhaus" userId="11a30479-ec84-4d76-a3f6-10837d8eb435" providerId="ADAL" clId="{F3012DA6-1D1A-A44C-A2BA-1063B6A14631}" dt="2023-01-24T16:44:32.323" v="2370" actId="2696"/>
        <pc:sldMkLst>
          <pc:docMk/>
          <pc:sldMk cId="1138571414" sldId="297"/>
        </pc:sldMkLst>
        <pc:spChg chg="add mod">
          <ac:chgData name="Dylan Osterhaus" userId="11a30479-ec84-4d76-a3f6-10837d8eb435" providerId="ADAL" clId="{F3012DA6-1D1A-A44C-A2BA-1063B6A14631}" dt="2023-01-20T22:38:49.369" v="2243" actId="207"/>
          <ac:spMkLst>
            <pc:docMk/>
            <pc:sldMk cId="1138571414" sldId="297"/>
            <ac:spMk id="2" creationId="{0DF65360-8CD7-D205-CD0A-88B486C18C56}"/>
          </ac:spMkLst>
        </pc:spChg>
        <pc:picChg chg="mod">
          <ac:chgData name="Dylan Osterhaus" userId="11a30479-ec84-4d76-a3f6-10837d8eb435" providerId="ADAL" clId="{F3012DA6-1D1A-A44C-A2BA-1063B6A14631}" dt="2023-01-18T17:44:49.343" v="1828" actId="1076"/>
          <ac:picMkLst>
            <pc:docMk/>
            <pc:sldMk cId="1138571414" sldId="297"/>
            <ac:picMk id="3" creationId="{6EB33217-C554-4DAE-7627-FD656574429D}"/>
          </ac:picMkLst>
        </pc:picChg>
        <pc:picChg chg="add mod">
          <ac:chgData name="Dylan Osterhaus" userId="11a30479-ec84-4d76-a3f6-10837d8eb435" providerId="ADAL" clId="{F3012DA6-1D1A-A44C-A2BA-1063B6A14631}" dt="2023-01-18T17:45:13.051" v="1830" actId="1076"/>
          <ac:picMkLst>
            <pc:docMk/>
            <pc:sldMk cId="1138571414" sldId="297"/>
            <ac:picMk id="4" creationId="{B9F83418-AB35-69EE-E9E0-06E045C22BCA}"/>
          </ac:picMkLst>
        </pc:picChg>
        <pc:picChg chg="del">
          <ac:chgData name="Dylan Osterhaus" userId="11a30479-ec84-4d76-a3f6-10837d8eb435" providerId="ADAL" clId="{F3012DA6-1D1A-A44C-A2BA-1063B6A14631}" dt="2023-01-18T17:39:45.159" v="1612" actId="478"/>
          <ac:picMkLst>
            <pc:docMk/>
            <pc:sldMk cId="1138571414" sldId="297"/>
            <ac:picMk id="5" creationId="{A6F048E6-A089-7915-ADCC-21711FF42DC2}"/>
          </ac:picMkLst>
        </pc:picChg>
      </pc:sldChg>
      <pc:sldChg chg="new del">
        <pc:chgData name="Dylan Osterhaus" userId="11a30479-ec84-4d76-a3f6-10837d8eb435" providerId="ADAL" clId="{F3012DA6-1D1A-A44C-A2BA-1063B6A14631}" dt="2023-01-18T17:38:56.884" v="1575" actId="2696"/>
        <pc:sldMkLst>
          <pc:docMk/>
          <pc:sldMk cId="2562657568" sldId="297"/>
        </pc:sldMkLst>
      </pc:sldChg>
      <pc:sldChg chg="addSp delSp modSp new del mod setBg modAnim">
        <pc:chgData name="Dylan Osterhaus" userId="11a30479-ec84-4d76-a3f6-10837d8eb435" providerId="ADAL" clId="{F3012DA6-1D1A-A44C-A2BA-1063B6A14631}" dt="2023-01-24T16:44:32.323" v="2370" actId="2696"/>
        <pc:sldMkLst>
          <pc:docMk/>
          <pc:sldMk cId="1994678594" sldId="298"/>
        </pc:sldMkLst>
        <pc:spChg chg="add mod">
          <ac:chgData name="Dylan Osterhaus" userId="11a30479-ec84-4d76-a3f6-10837d8eb435" providerId="ADAL" clId="{F3012DA6-1D1A-A44C-A2BA-1063B6A14631}" dt="2023-01-20T22:39:02.824" v="2245" actId="207"/>
          <ac:spMkLst>
            <pc:docMk/>
            <pc:sldMk cId="1994678594" sldId="298"/>
            <ac:spMk id="5" creationId="{EAF8E626-F3F8-B0BF-4C3D-05DD7FEC346F}"/>
          </ac:spMkLst>
        </pc:spChg>
        <pc:spChg chg="add mod">
          <ac:chgData name="Dylan Osterhaus" userId="11a30479-ec84-4d76-a3f6-10837d8eb435" providerId="ADAL" clId="{F3012DA6-1D1A-A44C-A2BA-1063B6A14631}" dt="2023-01-20T22:39:02.824" v="2245" actId="207"/>
          <ac:spMkLst>
            <pc:docMk/>
            <pc:sldMk cId="1994678594" sldId="298"/>
            <ac:spMk id="6" creationId="{1CD73C93-BD77-55BA-408B-FD9F325BEB4B}"/>
          </ac:spMkLst>
        </pc:spChg>
        <pc:picChg chg="add mod">
          <ac:chgData name="Dylan Osterhaus" userId="11a30479-ec84-4d76-a3f6-10837d8eb435" providerId="ADAL" clId="{F3012DA6-1D1A-A44C-A2BA-1063B6A14631}" dt="2023-01-18T17:53:18.844" v="1988" actId="1076"/>
          <ac:picMkLst>
            <pc:docMk/>
            <pc:sldMk cId="1994678594" sldId="298"/>
            <ac:picMk id="2" creationId="{87665FCC-7122-FDFF-3CA2-D4C5632D8014}"/>
          </ac:picMkLst>
        </pc:picChg>
        <pc:picChg chg="add del mod modCrop">
          <ac:chgData name="Dylan Osterhaus" userId="11a30479-ec84-4d76-a3f6-10837d8eb435" providerId="ADAL" clId="{F3012DA6-1D1A-A44C-A2BA-1063B6A14631}" dt="2023-01-18T17:47:37.700" v="1844" actId="478"/>
          <ac:picMkLst>
            <pc:docMk/>
            <pc:sldMk cId="1994678594" sldId="298"/>
            <ac:picMk id="3" creationId="{84639238-71EE-E042-ADA7-03128BCCA71B}"/>
          </ac:picMkLst>
        </pc:picChg>
        <pc:picChg chg="add del mod">
          <ac:chgData name="Dylan Osterhaus" userId="11a30479-ec84-4d76-a3f6-10837d8eb435" providerId="ADAL" clId="{F3012DA6-1D1A-A44C-A2BA-1063B6A14631}" dt="2023-01-18T17:50:15.890" v="1846" actId="478"/>
          <ac:picMkLst>
            <pc:docMk/>
            <pc:sldMk cId="1994678594" sldId="298"/>
            <ac:picMk id="4" creationId="{A3E9E20A-704A-2876-0CC9-64DAE5DB003E}"/>
          </ac:picMkLst>
        </pc:picChg>
        <pc:picChg chg="add mod modCrop">
          <ac:chgData name="Dylan Osterhaus" userId="11a30479-ec84-4d76-a3f6-10837d8eb435" providerId="ADAL" clId="{F3012DA6-1D1A-A44C-A2BA-1063B6A14631}" dt="2023-01-18T17:53:21.998" v="1990" actId="1076"/>
          <ac:picMkLst>
            <pc:docMk/>
            <pc:sldMk cId="1994678594" sldId="298"/>
            <ac:picMk id="7" creationId="{D5F33D9E-1FC7-4D3F-E4BC-187B857923B2}"/>
          </ac:picMkLst>
        </pc:picChg>
        <pc:picChg chg="add mod">
          <ac:chgData name="Dylan Osterhaus" userId="11a30479-ec84-4d76-a3f6-10837d8eb435" providerId="ADAL" clId="{F3012DA6-1D1A-A44C-A2BA-1063B6A14631}" dt="2023-01-18T17:54:12.725" v="1993" actId="1076"/>
          <ac:picMkLst>
            <pc:docMk/>
            <pc:sldMk cId="1994678594" sldId="298"/>
            <ac:picMk id="8" creationId="{9C8F00B0-2B4B-5F40-1C03-B0FAA9C56E50}"/>
          </ac:picMkLst>
        </pc:picChg>
        <pc:picChg chg="add mod">
          <ac:chgData name="Dylan Osterhaus" userId="11a30479-ec84-4d76-a3f6-10837d8eb435" providerId="ADAL" clId="{F3012DA6-1D1A-A44C-A2BA-1063B6A14631}" dt="2023-01-18T17:54:21.622" v="1995" actId="1076"/>
          <ac:picMkLst>
            <pc:docMk/>
            <pc:sldMk cId="1994678594" sldId="298"/>
            <ac:picMk id="9" creationId="{B89D8422-0303-C47B-2A82-EA23052E974F}"/>
          </ac:picMkLst>
        </pc:picChg>
      </pc:sldChg>
      <pc:sldChg chg="modSp add del mod setBg">
        <pc:chgData name="Dylan Osterhaus" userId="11a30479-ec84-4d76-a3f6-10837d8eb435" providerId="ADAL" clId="{F3012DA6-1D1A-A44C-A2BA-1063B6A14631}" dt="2023-01-24T16:44:32.323" v="2370" actId="2696"/>
        <pc:sldMkLst>
          <pc:docMk/>
          <pc:sldMk cId="1770890732" sldId="300"/>
        </pc:sldMkLst>
        <pc:spChg chg="mod">
          <ac:chgData name="Dylan Osterhaus" userId="11a30479-ec84-4d76-a3f6-10837d8eb435" providerId="ADAL" clId="{F3012DA6-1D1A-A44C-A2BA-1063B6A14631}" dt="2023-01-20T22:39:20.325" v="2247" actId="207"/>
          <ac:spMkLst>
            <pc:docMk/>
            <pc:sldMk cId="1770890732" sldId="300"/>
            <ac:spMk id="2" creationId="{4D37E1B4-8009-465E-9C1C-7B08B55E4AD1}"/>
          </ac:spMkLst>
        </pc:spChg>
        <pc:spChg chg="mod">
          <ac:chgData name="Dylan Osterhaus" userId="11a30479-ec84-4d76-a3f6-10837d8eb435" providerId="ADAL" clId="{F3012DA6-1D1A-A44C-A2BA-1063B6A14631}" dt="2023-01-20T22:39:20.325" v="2247" actId="207"/>
          <ac:spMkLst>
            <pc:docMk/>
            <pc:sldMk cId="1770890732" sldId="300"/>
            <ac:spMk id="3" creationId="{90A56B58-573B-4B2C-8308-297EDDB8105E}"/>
          </ac:spMkLst>
        </pc:spChg>
      </pc:sldChg>
      <pc:sldChg chg="delSp modSp add del mod setBg">
        <pc:chgData name="Dylan Osterhaus" userId="11a30479-ec84-4d76-a3f6-10837d8eb435" providerId="ADAL" clId="{F3012DA6-1D1A-A44C-A2BA-1063B6A14631}" dt="2023-01-24T16:44:32.323" v="2370" actId="2696"/>
        <pc:sldMkLst>
          <pc:docMk/>
          <pc:sldMk cId="2261530853" sldId="302"/>
        </pc:sldMkLst>
        <pc:spChg chg="mod">
          <ac:chgData name="Dylan Osterhaus" userId="11a30479-ec84-4d76-a3f6-10837d8eb435" providerId="ADAL" clId="{F3012DA6-1D1A-A44C-A2BA-1063B6A14631}" dt="2023-01-20T22:39:50.084" v="2249" actId="207"/>
          <ac:spMkLst>
            <pc:docMk/>
            <pc:sldMk cId="2261530853" sldId="302"/>
            <ac:spMk id="2" creationId="{2F2F87D0-41E4-4708-825B-1C04E14EEB52}"/>
          </ac:spMkLst>
        </pc:spChg>
        <pc:spChg chg="mod">
          <ac:chgData name="Dylan Osterhaus" userId="11a30479-ec84-4d76-a3f6-10837d8eb435" providerId="ADAL" clId="{F3012DA6-1D1A-A44C-A2BA-1063B6A14631}" dt="2023-01-20T22:39:50.084" v="2249" actId="207"/>
          <ac:spMkLst>
            <pc:docMk/>
            <pc:sldMk cId="2261530853" sldId="302"/>
            <ac:spMk id="4" creationId="{8C6E4CB3-41E6-4C86-9D2C-DC37BE7913AF}"/>
          </ac:spMkLst>
        </pc:spChg>
        <pc:spChg chg="del">
          <ac:chgData name="Dylan Osterhaus" userId="11a30479-ec84-4d76-a3f6-10837d8eb435" providerId="ADAL" clId="{F3012DA6-1D1A-A44C-A2BA-1063B6A14631}" dt="2023-01-18T17:57:23.374" v="2057" actId="478"/>
          <ac:spMkLst>
            <pc:docMk/>
            <pc:sldMk cId="2261530853" sldId="302"/>
            <ac:spMk id="6" creationId="{8C29E88D-D321-4683-8AC5-A48F9ED5281B}"/>
          </ac:spMkLst>
        </pc:spChg>
        <pc:picChg chg="del">
          <ac:chgData name="Dylan Osterhaus" userId="11a30479-ec84-4d76-a3f6-10837d8eb435" providerId="ADAL" clId="{F3012DA6-1D1A-A44C-A2BA-1063B6A14631}" dt="2023-01-18T17:57:14.612" v="2056" actId="478"/>
          <ac:picMkLst>
            <pc:docMk/>
            <pc:sldMk cId="2261530853" sldId="302"/>
            <ac:picMk id="6158" creationId="{6669DE82-454A-43CB-BD83-FF113D83C377}"/>
          </ac:picMkLst>
        </pc:picChg>
        <pc:picChg chg="mod">
          <ac:chgData name="Dylan Osterhaus" userId="11a30479-ec84-4d76-a3f6-10837d8eb435" providerId="ADAL" clId="{F3012DA6-1D1A-A44C-A2BA-1063B6A14631}" dt="2023-01-18T17:57:28.188" v="2060" actId="14100"/>
          <ac:picMkLst>
            <pc:docMk/>
            <pc:sldMk cId="2261530853" sldId="302"/>
            <ac:picMk id="6160" creationId="{42925CCD-756A-4E80-9CF5-ED33D78C32F4}"/>
          </ac:picMkLst>
        </pc:picChg>
        <pc:picChg chg="del">
          <ac:chgData name="Dylan Osterhaus" userId="11a30479-ec84-4d76-a3f6-10837d8eb435" providerId="ADAL" clId="{F3012DA6-1D1A-A44C-A2BA-1063B6A14631}" dt="2023-01-18T17:57:23.798" v="2058" actId="478"/>
          <ac:picMkLst>
            <pc:docMk/>
            <pc:sldMk cId="2261530853" sldId="302"/>
            <ac:picMk id="6162" creationId="{6BEEB1DD-D256-4F28-AF5F-D8F5336B0864}"/>
          </ac:picMkLst>
        </pc:picChg>
      </pc:sldChg>
      <pc:sldChg chg="addSp delSp modSp add del mod setBg">
        <pc:chgData name="Dylan Osterhaus" userId="11a30479-ec84-4d76-a3f6-10837d8eb435" providerId="ADAL" clId="{F3012DA6-1D1A-A44C-A2BA-1063B6A14631}" dt="2023-01-24T16:44:32.323" v="2370" actId="2696"/>
        <pc:sldMkLst>
          <pc:docMk/>
          <pc:sldMk cId="378138062" sldId="304"/>
        </pc:sldMkLst>
        <pc:spChg chg="mod">
          <ac:chgData name="Dylan Osterhaus" userId="11a30479-ec84-4d76-a3f6-10837d8eb435" providerId="ADAL" clId="{F3012DA6-1D1A-A44C-A2BA-1063B6A14631}" dt="2023-01-20T22:40:05.949" v="2251" actId="207"/>
          <ac:spMkLst>
            <pc:docMk/>
            <pc:sldMk cId="378138062" sldId="304"/>
            <ac:spMk id="2" creationId="{2F2F87D0-41E4-4708-825B-1C04E14EEB52}"/>
          </ac:spMkLst>
        </pc:spChg>
        <pc:spChg chg="del">
          <ac:chgData name="Dylan Osterhaus" userId="11a30479-ec84-4d76-a3f6-10837d8eb435" providerId="ADAL" clId="{F3012DA6-1D1A-A44C-A2BA-1063B6A14631}" dt="2023-01-18T17:58:44.060" v="2138" actId="478"/>
          <ac:spMkLst>
            <pc:docMk/>
            <pc:sldMk cId="378138062" sldId="304"/>
            <ac:spMk id="3" creationId="{77C77810-E6F3-4230-AB39-32D280E42A4A}"/>
          </ac:spMkLst>
        </pc:spChg>
        <pc:spChg chg="del mod">
          <ac:chgData name="Dylan Osterhaus" userId="11a30479-ec84-4d76-a3f6-10837d8eb435" providerId="ADAL" clId="{F3012DA6-1D1A-A44C-A2BA-1063B6A14631}" dt="2023-01-20T23:01:05.631" v="2290" actId="478"/>
          <ac:spMkLst>
            <pc:docMk/>
            <pc:sldMk cId="378138062" sldId="304"/>
            <ac:spMk id="4" creationId="{8C6E4CB3-41E6-4C86-9D2C-DC37BE7913AF}"/>
          </ac:spMkLst>
        </pc:spChg>
        <pc:spChg chg="add mod">
          <ac:chgData name="Dylan Osterhaus" userId="11a30479-ec84-4d76-a3f6-10837d8eb435" providerId="ADAL" clId="{F3012DA6-1D1A-A44C-A2BA-1063B6A14631}" dt="2023-01-20T23:03:24.002" v="2331" actId="1076"/>
          <ac:spMkLst>
            <pc:docMk/>
            <pc:sldMk cId="378138062" sldId="304"/>
            <ac:spMk id="8" creationId="{3D09E37C-4FFC-BDD1-E881-1B802E632EB7}"/>
          </ac:spMkLst>
        </pc:spChg>
        <pc:spChg chg="del">
          <ac:chgData name="Dylan Osterhaus" userId="11a30479-ec84-4d76-a3f6-10837d8eb435" providerId="ADAL" clId="{F3012DA6-1D1A-A44C-A2BA-1063B6A14631}" dt="2023-01-18T17:58:48.034" v="2139" actId="478"/>
          <ac:spMkLst>
            <pc:docMk/>
            <pc:sldMk cId="378138062" sldId="304"/>
            <ac:spMk id="8" creationId="{DE303B87-8A3F-4317-8A96-7A1355DD34AD}"/>
          </ac:spMkLst>
        </pc:spChg>
        <pc:spChg chg="add mod">
          <ac:chgData name="Dylan Osterhaus" userId="11a30479-ec84-4d76-a3f6-10837d8eb435" providerId="ADAL" clId="{F3012DA6-1D1A-A44C-A2BA-1063B6A14631}" dt="2023-01-20T23:03:38.601" v="2345" actId="1076"/>
          <ac:spMkLst>
            <pc:docMk/>
            <pc:sldMk cId="378138062" sldId="304"/>
            <ac:spMk id="9" creationId="{828CB0E2-392D-A514-E54A-9E8CCF0A668B}"/>
          </ac:spMkLst>
        </pc:spChg>
        <pc:spChg chg="add mod">
          <ac:chgData name="Dylan Osterhaus" userId="11a30479-ec84-4d76-a3f6-10837d8eb435" providerId="ADAL" clId="{F3012DA6-1D1A-A44C-A2BA-1063B6A14631}" dt="2023-01-20T23:03:50.144" v="2360" actId="20577"/>
          <ac:spMkLst>
            <pc:docMk/>
            <pc:sldMk cId="378138062" sldId="304"/>
            <ac:spMk id="10" creationId="{A089B2CA-EA36-41A3-E066-C0159F81379F}"/>
          </ac:spMkLst>
        </pc:spChg>
        <pc:spChg chg="add mod">
          <ac:chgData name="Dylan Osterhaus" userId="11a30479-ec84-4d76-a3f6-10837d8eb435" providerId="ADAL" clId="{F3012DA6-1D1A-A44C-A2BA-1063B6A14631}" dt="2023-01-20T23:04:03.943" v="2367" actId="1076"/>
          <ac:spMkLst>
            <pc:docMk/>
            <pc:sldMk cId="378138062" sldId="304"/>
            <ac:spMk id="11" creationId="{F29297BA-5366-BB99-9811-CD99FBCC7DA3}"/>
          </ac:spMkLst>
        </pc:spChg>
        <pc:picChg chg="add mod modCrop">
          <ac:chgData name="Dylan Osterhaus" userId="11a30479-ec84-4d76-a3f6-10837d8eb435" providerId="ADAL" clId="{F3012DA6-1D1A-A44C-A2BA-1063B6A14631}" dt="2023-01-20T23:04:07.610" v="2368" actId="1076"/>
          <ac:picMkLst>
            <pc:docMk/>
            <pc:sldMk cId="378138062" sldId="304"/>
            <ac:picMk id="5" creationId="{6A7F4AD1-7B47-A678-0357-D36ACFDFA24F}"/>
          </ac:picMkLst>
        </pc:picChg>
        <pc:picChg chg="add mod modCrop">
          <ac:chgData name="Dylan Osterhaus" userId="11a30479-ec84-4d76-a3f6-10837d8eb435" providerId="ADAL" clId="{F3012DA6-1D1A-A44C-A2BA-1063B6A14631}" dt="2023-01-20T23:04:09.018" v="2369" actId="1076"/>
          <ac:picMkLst>
            <pc:docMk/>
            <pc:sldMk cId="378138062" sldId="304"/>
            <ac:picMk id="7" creationId="{CE76E15A-BA03-165D-E037-2C3D4A6E912F}"/>
          </ac:picMkLst>
        </pc:picChg>
        <pc:picChg chg="del">
          <ac:chgData name="Dylan Osterhaus" userId="11a30479-ec84-4d76-a3f6-10837d8eb435" providerId="ADAL" clId="{F3012DA6-1D1A-A44C-A2BA-1063B6A14631}" dt="2023-01-18T17:58:44.060" v="2138" actId="478"/>
          <ac:picMkLst>
            <pc:docMk/>
            <pc:sldMk cId="378138062" sldId="304"/>
            <ac:picMk id="1026" creationId="{9115BF20-18F6-4740-8E8C-03CECEAB47E8}"/>
          </ac:picMkLst>
        </pc:picChg>
        <pc:picChg chg="del">
          <ac:chgData name="Dylan Osterhaus" userId="11a30479-ec84-4d76-a3f6-10837d8eb435" providerId="ADAL" clId="{F3012DA6-1D1A-A44C-A2BA-1063B6A14631}" dt="2023-01-18T17:58:44.060" v="2138" actId="478"/>
          <ac:picMkLst>
            <pc:docMk/>
            <pc:sldMk cId="378138062" sldId="304"/>
            <ac:picMk id="1028" creationId="{D31B1F7B-5AE1-41E2-AAE3-9FC51B00F84C}"/>
          </ac:picMkLst>
        </pc:picChg>
        <pc:picChg chg="del mod">
          <ac:chgData name="Dylan Osterhaus" userId="11a30479-ec84-4d76-a3f6-10837d8eb435" providerId="ADAL" clId="{F3012DA6-1D1A-A44C-A2BA-1063B6A14631}" dt="2023-01-20T23:00:57.002" v="2289" actId="478"/>
          <ac:picMkLst>
            <pc:docMk/>
            <pc:sldMk cId="378138062" sldId="304"/>
            <ac:picMk id="1030" creationId="{0A101D5D-2A3C-4D33-94FF-01A299E3F76D}"/>
          </ac:picMkLst>
        </pc:picChg>
        <pc:picChg chg="del mod">
          <ac:chgData name="Dylan Osterhaus" userId="11a30479-ec84-4d76-a3f6-10837d8eb435" providerId="ADAL" clId="{F3012DA6-1D1A-A44C-A2BA-1063B6A14631}" dt="2023-01-20T23:00:55.237" v="2287" actId="478"/>
          <ac:picMkLst>
            <pc:docMk/>
            <pc:sldMk cId="378138062" sldId="304"/>
            <ac:picMk id="1032" creationId="{85E1B2FE-CDC2-4E7E-9C58-0721001113A1}"/>
          </ac:picMkLst>
        </pc:picChg>
        <pc:picChg chg="del mod">
          <ac:chgData name="Dylan Osterhaus" userId="11a30479-ec84-4d76-a3f6-10837d8eb435" providerId="ADAL" clId="{F3012DA6-1D1A-A44C-A2BA-1063B6A14631}" dt="2023-01-20T23:00:56.362" v="2288" actId="478"/>
          <ac:picMkLst>
            <pc:docMk/>
            <pc:sldMk cId="378138062" sldId="304"/>
            <ac:picMk id="1034" creationId="{80087B54-7D69-42B2-94BE-F0D75C77FF2E}"/>
          </ac:picMkLst>
        </pc:picChg>
      </pc:sldChg>
      <pc:sldChg chg="modSp add del mod setBg">
        <pc:chgData name="Dylan Osterhaus" userId="11a30479-ec84-4d76-a3f6-10837d8eb435" providerId="ADAL" clId="{F3012DA6-1D1A-A44C-A2BA-1063B6A14631}" dt="2023-01-24T16:44:32.323" v="2370" actId="2696"/>
        <pc:sldMkLst>
          <pc:docMk/>
          <pc:sldMk cId="112649748" sldId="305"/>
        </pc:sldMkLst>
        <pc:spChg chg="mod">
          <ac:chgData name="Dylan Osterhaus" userId="11a30479-ec84-4d76-a3f6-10837d8eb435" providerId="ADAL" clId="{F3012DA6-1D1A-A44C-A2BA-1063B6A14631}" dt="2023-01-20T22:40:17.008" v="2253" actId="207"/>
          <ac:spMkLst>
            <pc:docMk/>
            <pc:sldMk cId="112649748" sldId="305"/>
            <ac:spMk id="2" creationId="{2F2F87D0-41E4-4708-825B-1C04E14EEB52}"/>
          </ac:spMkLst>
        </pc:spChg>
        <pc:spChg chg="mod">
          <ac:chgData name="Dylan Osterhaus" userId="11a30479-ec84-4d76-a3f6-10837d8eb435" providerId="ADAL" clId="{F3012DA6-1D1A-A44C-A2BA-1063B6A14631}" dt="2023-01-20T22:40:17.008" v="2253" actId="207"/>
          <ac:spMkLst>
            <pc:docMk/>
            <pc:sldMk cId="112649748" sldId="305"/>
            <ac:spMk id="4" creationId="{8C6E4CB3-41E6-4C86-9D2C-DC37BE7913AF}"/>
          </ac:spMkLst>
        </pc:spChg>
      </pc:sldChg>
      <pc:sldChg chg="addSp delSp modSp new del mod delAnim modAnim">
        <pc:chgData name="Dylan Osterhaus" userId="11a30479-ec84-4d76-a3f6-10837d8eb435" providerId="ADAL" clId="{F3012DA6-1D1A-A44C-A2BA-1063B6A14631}" dt="2023-01-24T16:44:32.323" v="2370" actId="2696"/>
        <pc:sldMkLst>
          <pc:docMk/>
          <pc:sldMk cId="903205313" sldId="306"/>
        </pc:sldMkLst>
        <pc:picChg chg="add del mod">
          <ac:chgData name="Dylan Osterhaus" userId="11a30479-ec84-4d76-a3f6-10837d8eb435" providerId="ADAL" clId="{F3012DA6-1D1A-A44C-A2BA-1063B6A14631}" dt="2023-01-20T22:42:15.161" v="2257" actId="478"/>
          <ac:picMkLst>
            <pc:docMk/>
            <pc:sldMk cId="903205313" sldId="306"/>
            <ac:picMk id="2" creationId="{BB1F02BF-6E62-2F6B-6B00-E2981FCE2937}"/>
          </ac:picMkLst>
        </pc:picChg>
        <pc:picChg chg="add mod">
          <ac:chgData name="Dylan Osterhaus" userId="11a30479-ec84-4d76-a3f6-10837d8eb435" providerId="ADAL" clId="{F3012DA6-1D1A-A44C-A2BA-1063B6A14631}" dt="2023-01-20T22:43:34.288" v="2258"/>
          <ac:picMkLst>
            <pc:docMk/>
            <pc:sldMk cId="903205313" sldId="306"/>
            <ac:picMk id="3" creationId="{48A3F5CA-B5EF-DAC9-9B60-DCB08A5E6B66}"/>
          </ac:picMkLst>
        </pc:picChg>
      </pc:sldChg>
      <pc:sldChg chg="addSp modSp new del mod modAnim">
        <pc:chgData name="Dylan Osterhaus" userId="11a30479-ec84-4d76-a3f6-10837d8eb435" providerId="ADAL" clId="{F3012DA6-1D1A-A44C-A2BA-1063B6A14631}" dt="2023-01-24T16:44:32.323" v="2370" actId="2696"/>
        <pc:sldMkLst>
          <pc:docMk/>
          <pc:sldMk cId="3205235534" sldId="307"/>
        </pc:sldMkLst>
        <pc:picChg chg="add mod">
          <ac:chgData name="Dylan Osterhaus" userId="11a30479-ec84-4d76-a3f6-10837d8eb435" providerId="ADAL" clId="{F3012DA6-1D1A-A44C-A2BA-1063B6A14631}" dt="2023-01-20T22:45:13.223" v="2265"/>
          <ac:picMkLst>
            <pc:docMk/>
            <pc:sldMk cId="3205235534" sldId="307"/>
            <ac:picMk id="2" creationId="{113A125C-0F9F-1A2C-E6DC-1BD61ABC033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4FBD-E755-12DE-930B-99A74E5D4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25884-7633-630B-2EB6-B587D0D7B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DF0DB-DBF7-B093-5DAB-14900A3A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E2DDC-7E5D-7518-4FA8-91AF18BF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2FBA-6394-AB19-7C43-0DE3A608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38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01634-C09B-E295-7DE6-409682DD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360F8-B15A-0EB6-F665-3BD618855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EC452-5130-7A30-275A-E39E8685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3E15A-ACB5-0987-214E-D5910369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ACE58-B4DC-ED1C-54F1-D94F9AB1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4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9C5792-AC1A-23FC-C700-E7E8EECC0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F00B3-7DA9-D418-BB7F-6D34BDCBF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F66F-3F5E-20F6-10B2-8DD4DAAB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5AA2A-5755-223C-B5CD-61FB21504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F369F-EA31-8A4A-8AEC-8D99368C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4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CEFB-CD17-850E-E843-77431472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F7F8C-ED2B-09E8-551E-4E67A4F80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DA60A-A01D-4D97-4F7B-3702EFD3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6CF-197B-4188-64D5-2B1B7BE5C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130D1-77B8-CBF9-424A-4D3DBE87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9BF1-3631-6A7F-D289-91AF414DA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60B94-6959-524A-3D0C-D8D49E054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974AF-932C-B08A-1D68-7C2E359C1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519A-D86E-26DA-98D1-5F55EC59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AE794-FE46-16BB-93F9-5DADE621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2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2256C-ECC9-C0AF-B4D9-D4237D46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FC5C-2266-2FBD-F982-D1A5EB883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26CD5-24C6-24C2-159F-04B3939A1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DEC70-74C2-F58B-E2F0-F800B277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CF196-2F2F-BCC4-07BC-81053E99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96010-7FE3-6D5C-2AC8-2DB151FD8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8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84F0-0449-D6C4-B462-BCA8D6F2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F29EF-E2D3-05DB-B18B-1C384F13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95711-7E99-2794-F3F7-217CB0385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37CDF-C3C4-193A-F936-19A44053A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1DC603-31CC-DA1D-2D10-6EDBA1423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FEF684-CA4C-3152-DF34-E70C1C14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C4C3FC-9F1D-0EF8-577E-49BACD97B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C31D5-B098-81AA-7058-9E9CF78D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4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4FBD-28C2-5BC6-B8D0-FAC35B23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CE7DD-D8FD-2510-DDD0-020CC3D4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C9377-35F3-F2F4-234D-75C42B24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FCC62-76FB-D3A9-DFB0-ABFFF2AB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7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EAC8-20CC-4392-B63D-7EF30D06A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F144F9-BF06-6EC7-5C7C-9466EBF9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E0CFF-E31D-A455-C89B-700BD162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2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CDF2-1EB6-9D42-471F-DC406B66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8585C-D234-70EF-CF0E-0202FDDAC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EC18B-3B4A-9E9C-E780-62D7A2947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D4311-F826-74BA-5165-28C7492DF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C9AC1-CEB0-7443-BC4A-C9C5E542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6B290-7A7A-F38B-CFCB-A44F8F16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3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4C47-0CD9-C93B-4802-BD855837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0304DC-8560-3341-263B-9C9C5479A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9E273-5EAD-C71C-EADE-EC32EDA8A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B27FF-E81E-9ECE-4CCA-7E369631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CEC91-90C7-4BFC-F837-ED1D02D1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2BF6B-451C-6A3E-D0C8-208A1581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332F9-6082-C0CC-8410-E4F60F6C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CE74E-50A1-1934-81C4-FC975BD3E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27D4-D61D-CD05-D000-70BE38F20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7620E-FE3B-1041-894A-C63EE123A760}" type="datetimeFigureOut">
              <a:rPr lang="en-US" smtClean="0"/>
              <a:t>1/23/23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CF9C2-97CD-4FF1-A394-C3E6E594F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C6290-5483-DFE4-E999-6AE76D155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79453-4666-3D40-80D1-EEF5EA92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2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water&#10;&#10;Description automatically generated">
            <a:extLst>
              <a:ext uri="{FF2B5EF4-FFF2-40B4-BE49-F238E27FC236}">
                <a16:creationId xmlns:a16="http://schemas.microsoft.com/office/drawing/2014/main" id="{140F06AB-9B91-1856-49CD-F61E37019D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74105-DAE8-336E-BC1F-192B05DB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587" y="-1321262"/>
            <a:ext cx="12030363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</a:rPr>
              <a:t>Common Birds of the Chihuahuan Desert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F83DF-0AB9-CFFB-E43E-BBDB78B81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587" y="5369748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Dylan Osterhaus, PhD Student, </a:t>
            </a:r>
            <a:r>
              <a:rPr lang="en-US" sz="2800" b="1" dirty="0" err="1">
                <a:solidFill>
                  <a:schemeClr val="bg1"/>
                </a:solidFill>
              </a:rPr>
              <a:t>dylano@nmsu.edu</a:t>
            </a:r>
            <a:endParaRPr lang="en-US" sz="2800" b="1" dirty="0">
              <a:solidFill>
                <a:schemeClr val="bg1"/>
              </a:solidFill>
            </a:endParaRPr>
          </a:p>
          <a:p>
            <a:pPr algn="l"/>
            <a:r>
              <a:rPr lang="en-US" sz="2800" b="1" dirty="0">
                <a:solidFill>
                  <a:schemeClr val="bg1"/>
                </a:solidFill>
              </a:rPr>
              <a:t>Kelley Boland, MS Student, </a:t>
            </a:r>
            <a:r>
              <a:rPr lang="en-US" sz="2800" b="1" dirty="0" err="1">
                <a:solidFill>
                  <a:schemeClr val="bg1"/>
                </a:solidFill>
              </a:rPr>
              <a:t>kcboland@nmsu.edu</a:t>
            </a:r>
            <a:endParaRPr lang="en-US" sz="2800" b="1" dirty="0">
              <a:solidFill>
                <a:schemeClr val="bg1"/>
              </a:solidFill>
            </a:endParaRPr>
          </a:p>
          <a:p>
            <a:pPr algn="l"/>
            <a:r>
              <a:rPr lang="en-US" sz="2800" b="1" dirty="0">
                <a:solidFill>
                  <a:schemeClr val="bg1"/>
                </a:solidFill>
              </a:rPr>
              <a:t>New Mexico State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EBA39-4478-4E4D-34AB-41AA65780B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261" y="5369748"/>
            <a:ext cx="1249375" cy="1408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C0C67-A0F0-B83F-AA2F-CD14B79BB3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633" y="5369748"/>
            <a:ext cx="1408676" cy="14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98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67A7-B223-EA58-C796-8FE66EED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House Finch</a:t>
            </a:r>
          </a:p>
        </p:txBody>
      </p:sp>
      <p:pic>
        <p:nvPicPr>
          <p:cNvPr id="3074" name="Picture 2" descr="House Finch - Martina Nordstrand">
            <a:extLst>
              <a:ext uri="{FF2B5EF4-FFF2-40B4-BE49-F238E27FC236}">
                <a16:creationId xmlns:a16="http://schemas.microsoft.com/office/drawing/2014/main" id="{A3C79E7B-595B-3BBC-B115-6182B1CA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1" y="1810328"/>
            <a:ext cx="5693256" cy="42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use Finch - Jonathan Irons">
            <a:extLst>
              <a:ext uri="{FF2B5EF4-FFF2-40B4-BE49-F238E27FC236}">
                <a16:creationId xmlns:a16="http://schemas.microsoft.com/office/drawing/2014/main" id="{DE6B6D10-D717-CA13-B3B3-32758921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5543" y="1810328"/>
            <a:ext cx="5693256" cy="42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136C3-8588-4E31-4552-50791F4F0E32}"/>
              </a:ext>
            </a:extLst>
          </p:cNvPr>
          <p:cNvSpPr txBox="1"/>
          <p:nvPr/>
        </p:nvSpPr>
        <p:spPr>
          <a:xfrm>
            <a:off x="2384422" y="619991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BA25A-B414-1233-C523-85674AF2D323}"/>
              </a:ext>
            </a:extLst>
          </p:cNvPr>
          <p:cNvSpPr txBox="1"/>
          <p:nvPr/>
        </p:nvSpPr>
        <p:spPr>
          <a:xfrm>
            <a:off x="8201304" y="6199910"/>
            <a:ext cx="18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Female/Immature</a:t>
            </a:r>
          </a:p>
        </p:txBody>
      </p:sp>
    </p:spTree>
    <p:extLst>
      <p:ext uri="{BB962C8B-B14F-4D97-AF65-F5344CB8AC3E}">
        <p14:creationId xmlns:p14="http://schemas.microsoft.com/office/powerpoint/2010/main" val="3317674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DB7F-3B0B-55C6-FF27-39418AD6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White-winged Dove</a:t>
            </a:r>
          </a:p>
        </p:txBody>
      </p:sp>
      <p:pic>
        <p:nvPicPr>
          <p:cNvPr id="4098" name="Picture 2" descr="White-winged Dove - Jeff Timmons">
            <a:extLst>
              <a:ext uri="{FF2B5EF4-FFF2-40B4-BE49-F238E27FC236}">
                <a16:creationId xmlns:a16="http://schemas.microsoft.com/office/drawing/2014/main" id="{EE4C1527-C09B-2423-EFFA-14C5C9010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85" y="1907021"/>
            <a:ext cx="5733088" cy="429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9EDABBEE-A4A5-61A4-883C-1CC04E6381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627" y="1895119"/>
            <a:ext cx="5733088" cy="43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7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DF90-03E0-CD08-C132-D587E039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Mourning Dove</a:t>
            </a:r>
          </a:p>
        </p:txBody>
      </p:sp>
      <p:pic>
        <p:nvPicPr>
          <p:cNvPr id="12290" name="Picture 2" descr="Mourning Dove - Ryan Schain">
            <a:extLst>
              <a:ext uri="{FF2B5EF4-FFF2-40B4-BE49-F238E27FC236}">
                <a16:creationId xmlns:a16="http://schemas.microsoft.com/office/drawing/2014/main" id="{04A7A155-E703-D067-53BF-C1FD64DC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872" y="1549399"/>
            <a:ext cx="6770255" cy="507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8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B9272-4B67-28B4-1CD2-5A97C255FD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Pyrrhuloxia</a:t>
            </a:r>
          </a:p>
        </p:txBody>
      </p:sp>
      <p:pic>
        <p:nvPicPr>
          <p:cNvPr id="9218" name="Picture 2" descr="Pyrrhuloxia - Suzie McCann">
            <a:extLst>
              <a:ext uri="{FF2B5EF4-FFF2-40B4-BE49-F238E27FC236}">
                <a16:creationId xmlns:a16="http://schemas.microsoft.com/office/drawing/2014/main" id="{6B447F3D-D775-E9C4-4CAE-B5591AEB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64" y="1690688"/>
            <a:ext cx="5547975" cy="41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yrrhuloxia - Mike Charest">
            <a:extLst>
              <a:ext uri="{FF2B5EF4-FFF2-40B4-BE49-F238E27FC236}">
                <a16:creationId xmlns:a16="http://schemas.microsoft.com/office/drawing/2014/main" id="{ACD8853B-A62E-71D8-348E-55DF32F3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6175" y="1690687"/>
            <a:ext cx="5547975" cy="41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C4D326-3C83-D8DD-2001-FDC3E778DB99}"/>
              </a:ext>
            </a:extLst>
          </p:cNvPr>
          <p:cNvSpPr txBox="1"/>
          <p:nvPr/>
        </p:nvSpPr>
        <p:spPr>
          <a:xfrm>
            <a:off x="2637572" y="597592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7ED31-487F-FE8A-A0F8-DB2623800153}"/>
              </a:ext>
            </a:extLst>
          </p:cNvPr>
          <p:cNvSpPr txBox="1"/>
          <p:nvPr/>
        </p:nvSpPr>
        <p:spPr>
          <a:xfrm>
            <a:off x="9052226" y="5975927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2445283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5AAB-131B-CE11-C07F-04060A63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Cactus Wren</a:t>
            </a:r>
          </a:p>
        </p:txBody>
      </p:sp>
      <p:pic>
        <p:nvPicPr>
          <p:cNvPr id="10244" name="Picture 4" descr="Cactus Wren - Jodhan Fine">
            <a:extLst>
              <a:ext uri="{FF2B5EF4-FFF2-40B4-BE49-F238E27FC236}">
                <a16:creationId xmlns:a16="http://schemas.microsoft.com/office/drawing/2014/main" id="{B274EF82-1A65-03DB-F9AC-4F2D0F96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005" y="1578128"/>
            <a:ext cx="6489989" cy="487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90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9196-977A-A4D4-5973-0B5529FE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Gambel’s</a:t>
            </a:r>
            <a:r>
              <a:rPr lang="en-US" dirty="0">
                <a:solidFill>
                  <a:schemeClr val="bg1"/>
                </a:solidFill>
              </a:rPr>
              <a:t> Quail</a:t>
            </a:r>
          </a:p>
        </p:txBody>
      </p:sp>
      <p:pic>
        <p:nvPicPr>
          <p:cNvPr id="11266" name="Picture 2" descr="Gambel's Quail - Jason Vassallo">
            <a:extLst>
              <a:ext uri="{FF2B5EF4-FFF2-40B4-BE49-F238E27FC236}">
                <a16:creationId xmlns:a16="http://schemas.microsoft.com/office/drawing/2014/main" id="{CFE9CC66-7ED2-FA36-1511-9ED78CCDE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25" y="1791853"/>
            <a:ext cx="5536238" cy="41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ambel's Quail - Eric Gofreed">
            <a:extLst>
              <a:ext uri="{FF2B5EF4-FFF2-40B4-BE49-F238E27FC236}">
                <a16:creationId xmlns:a16="http://schemas.microsoft.com/office/drawing/2014/main" id="{B5607583-FDFD-DC6D-2C52-DB495F70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2537" y="1790412"/>
            <a:ext cx="5536238" cy="41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C8C34-4731-BB11-5AB1-083CB739DFA4}"/>
              </a:ext>
            </a:extLst>
          </p:cNvPr>
          <p:cNvSpPr txBox="1"/>
          <p:nvPr/>
        </p:nvSpPr>
        <p:spPr>
          <a:xfrm>
            <a:off x="2680965" y="604519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AB952-3E01-8D3D-3818-4D5E5FEF2F0A}"/>
              </a:ext>
            </a:extLst>
          </p:cNvPr>
          <p:cNvSpPr txBox="1"/>
          <p:nvPr/>
        </p:nvSpPr>
        <p:spPr>
          <a:xfrm>
            <a:off x="8747781" y="6043756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171214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2144-B9E0-C142-DD85-3B777297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Ruby-crowned Kinglet</a:t>
            </a:r>
          </a:p>
        </p:txBody>
      </p:sp>
      <p:pic>
        <p:nvPicPr>
          <p:cNvPr id="7170" name="Picture 2" descr="Ruby-crowned Kinglet - Evan Lipton">
            <a:extLst>
              <a:ext uri="{FF2B5EF4-FFF2-40B4-BE49-F238E27FC236}">
                <a16:creationId xmlns:a16="http://schemas.microsoft.com/office/drawing/2014/main" id="{9B94A044-E626-F459-E7BC-5C73E5004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5350933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uby-crowned Kinglet - Paul Jacyk 🦉">
            <a:extLst>
              <a:ext uri="{FF2B5EF4-FFF2-40B4-BE49-F238E27FC236}">
                <a16:creationId xmlns:a16="http://schemas.microsoft.com/office/drawing/2014/main" id="{7EE8740D-8155-AFB0-A14F-280534F1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267" y="1828800"/>
            <a:ext cx="5350933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B950F-6BA3-AB90-769E-ED78B72BA0AC}"/>
              </a:ext>
            </a:extLst>
          </p:cNvPr>
          <p:cNvSpPr txBox="1"/>
          <p:nvPr/>
        </p:nvSpPr>
        <p:spPr>
          <a:xfrm>
            <a:off x="2634658" y="598011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095574-6BDB-805F-0208-A1B2EF8EF3EE}"/>
              </a:ext>
            </a:extLst>
          </p:cNvPr>
          <p:cNvSpPr txBox="1"/>
          <p:nvPr/>
        </p:nvSpPr>
        <p:spPr>
          <a:xfrm>
            <a:off x="8601630" y="5980112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 Male</a:t>
            </a:r>
          </a:p>
        </p:txBody>
      </p:sp>
    </p:spTree>
    <p:extLst>
      <p:ext uri="{BB962C8B-B14F-4D97-AF65-F5344CB8AC3E}">
        <p14:creationId xmlns:p14="http://schemas.microsoft.com/office/powerpoint/2010/main" val="280395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F774-4FE5-2AEB-BF1D-764D06DC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Lesser Goldfinch</a:t>
            </a:r>
          </a:p>
        </p:txBody>
      </p:sp>
      <p:pic>
        <p:nvPicPr>
          <p:cNvPr id="15362" name="Picture 2" descr="Lesser Goldfinch - Sharif Uddin">
            <a:extLst>
              <a:ext uri="{FF2B5EF4-FFF2-40B4-BE49-F238E27FC236}">
                <a16:creationId xmlns:a16="http://schemas.microsoft.com/office/drawing/2014/main" id="{C4EDFDB2-7742-41F2-8C5F-07E1378A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09" y="1690688"/>
            <a:ext cx="5807171" cy="43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Lesser Goldfinch - Liam Huber">
            <a:extLst>
              <a:ext uri="{FF2B5EF4-FFF2-40B4-BE49-F238E27FC236}">
                <a16:creationId xmlns:a16="http://schemas.microsoft.com/office/drawing/2014/main" id="{7E195853-80CA-4C55-BC88-09C7A4BB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520" y="1690688"/>
            <a:ext cx="5807171" cy="43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B92D4-0428-D9D4-A254-96E7B2494E22}"/>
              </a:ext>
            </a:extLst>
          </p:cNvPr>
          <p:cNvSpPr txBox="1"/>
          <p:nvPr/>
        </p:nvSpPr>
        <p:spPr>
          <a:xfrm>
            <a:off x="2422791" y="612354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 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A6687-4236-80FD-0700-CBAFA57D138D}"/>
              </a:ext>
            </a:extLst>
          </p:cNvPr>
          <p:cNvSpPr txBox="1"/>
          <p:nvPr/>
        </p:nvSpPr>
        <p:spPr>
          <a:xfrm>
            <a:off x="8218238" y="6123543"/>
            <a:ext cx="18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Female/Immature</a:t>
            </a:r>
          </a:p>
        </p:txBody>
      </p:sp>
    </p:spTree>
    <p:extLst>
      <p:ext uri="{BB962C8B-B14F-4D97-AF65-F5344CB8AC3E}">
        <p14:creationId xmlns:p14="http://schemas.microsoft.com/office/powerpoint/2010/main" val="217515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F774-4FE5-2AEB-BF1D-764D06DC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Yellow-</a:t>
            </a:r>
            <a:r>
              <a:rPr lang="en-US" dirty="0" err="1">
                <a:solidFill>
                  <a:schemeClr val="bg1"/>
                </a:solidFill>
              </a:rPr>
              <a:t>rumped</a:t>
            </a:r>
            <a:r>
              <a:rPr lang="en-US" dirty="0">
                <a:solidFill>
                  <a:schemeClr val="bg1"/>
                </a:solidFill>
              </a:rPr>
              <a:t> Warbler</a:t>
            </a:r>
          </a:p>
        </p:txBody>
      </p:sp>
      <p:pic>
        <p:nvPicPr>
          <p:cNvPr id="6" name="Picture 5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98AD0923-806C-B008-FAD3-148BA9A0EE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21" y="2035534"/>
            <a:ext cx="5452476" cy="4086970"/>
          </a:xfrm>
          <a:prstGeom prst="rect">
            <a:avLst/>
          </a:prstGeom>
        </p:spPr>
      </p:pic>
      <p:pic>
        <p:nvPicPr>
          <p:cNvPr id="8" name="Picture 7" descr="A bird standing on a flower&#10;&#10;Description automatically generated with medium confidence">
            <a:extLst>
              <a:ext uri="{FF2B5EF4-FFF2-40B4-BE49-F238E27FC236}">
                <a16:creationId xmlns:a16="http://schemas.microsoft.com/office/drawing/2014/main" id="{32CD65CD-D848-3BCF-F3E9-4F5D60B7D6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288" y="2035533"/>
            <a:ext cx="5449292" cy="408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35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563C0-73C0-20C9-0A49-374AD18D9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Verdin</a:t>
            </a:r>
          </a:p>
        </p:txBody>
      </p:sp>
      <p:pic>
        <p:nvPicPr>
          <p:cNvPr id="17410" name="Picture 2" descr="Verdin - Bryan Calk">
            <a:extLst>
              <a:ext uri="{FF2B5EF4-FFF2-40B4-BE49-F238E27FC236}">
                <a16:creationId xmlns:a16="http://schemas.microsoft.com/office/drawing/2014/main" id="{FE7912D1-A183-D584-26FC-FE17EC03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859" y="1457133"/>
            <a:ext cx="6956281" cy="522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1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766A-DD29-1398-5783-F27DF1AE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3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White-crowned Sparrow</a:t>
            </a:r>
          </a:p>
        </p:txBody>
      </p:sp>
      <p:pic>
        <p:nvPicPr>
          <p:cNvPr id="1028" name="Picture 4" descr="White-crowned Sparrow - eBird">
            <a:extLst>
              <a:ext uri="{FF2B5EF4-FFF2-40B4-BE49-F238E27FC236}">
                <a16:creationId xmlns:a16="http://schemas.microsoft.com/office/drawing/2014/main" id="{5B40C1BD-6964-98C5-34F4-E7A1BCE45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31" y="1865744"/>
            <a:ext cx="5610196" cy="421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ite-crowned Sparrow Immature (Dark-lored)">
            <a:extLst>
              <a:ext uri="{FF2B5EF4-FFF2-40B4-BE49-F238E27FC236}">
                <a16:creationId xmlns:a16="http://schemas.microsoft.com/office/drawing/2014/main" id="{E4757B34-17F1-D4E8-735B-4AF93E803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773" y="1868668"/>
            <a:ext cx="5610196" cy="42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2CDDF-8EAA-CF05-BD1C-DA2842B5AA4A}"/>
              </a:ext>
            </a:extLst>
          </p:cNvPr>
          <p:cNvSpPr txBox="1"/>
          <p:nvPr/>
        </p:nvSpPr>
        <p:spPr>
          <a:xfrm>
            <a:off x="2730521" y="6123543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A6F8E-0AD0-FBE0-544B-D6DA0E4B9901}"/>
              </a:ext>
            </a:extLst>
          </p:cNvPr>
          <p:cNvSpPr txBox="1"/>
          <p:nvPr/>
        </p:nvSpPr>
        <p:spPr>
          <a:xfrm>
            <a:off x="8560430" y="6114018"/>
            <a:ext cx="111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Immature</a:t>
            </a:r>
          </a:p>
        </p:txBody>
      </p:sp>
    </p:spTree>
    <p:extLst>
      <p:ext uri="{BB962C8B-B14F-4D97-AF65-F5344CB8AC3E}">
        <p14:creationId xmlns:p14="http://schemas.microsoft.com/office/powerpoint/2010/main" val="707682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2139-53A2-D772-9FCD-5A0B4651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Ladder-backed Woodpecker</a:t>
            </a:r>
          </a:p>
        </p:txBody>
      </p:sp>
      <p:pic>
        <p:nvPicPr>
          <p:cNvPr id="6146" name="Picture 2" descr="Ladder-backed Woodpecker - Edward Plumer">
            <a:extLst>
              <a:ext uri="{FF2B5EF4-FFF2-40B4-BE49-F238E27FC236}">
                <a16:creationId xmlns:a16="http://schemas.microsoft.com/office/drawing/2014/main" id="{F583E635-6E90-54D2-6F51-A5D3292D6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10" y="1690688"/>
            <a:ext cx="5529506" cy="414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dder-backed Woodpecker - Eric Gofreed">
            <a:extLst>
              <a:ext uri="{FF2B5EF4-FFF2-40B4-BE49-F238E27FC236}">
                <a16:creationId xmlns:a16="http://schemas.microsoft.com/office/drawing/2014/main" id="{6C38FA2D-1EC5-61D6-4F5E-A8E362608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706" y="1690687"/>
            <a:ext cx="5530465" cy="414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694A1-4031-BDFB-C3AE-723B26B30813}"/>
              </a:ext>
            </a:extLst>
          </p:cNvPr>
          <p:cNvSpPr txBox="1"/>
          <p:nvPr/>
        </p:nvSpPr>
        <p:spPr>
          <a:xfrm>
            <a:off x="2665284" y="591127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D3C2E-B1D3-0DAD-469B-3FAB32C99299}"/>
              </a:ext>
            </a:extLst>
          </p:cNvPr>
          <p:cNvSpPr txBox="1"/>
          <p:nvPr/>
        </p:nvSpPr>
        <p:spPr>
          <a:xfrm>
            <a:off x="8700063" y="5911272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1199665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60D2-6AD0-64C8-E37A-7C4D5EF4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Northern Flicker</a:t>
            </a:r>
          </a:p>
        </p:txBody>
      </p:sp>
      <p:pic>
        <p:nvPicPr>
          <p:cNvPr id="18434" name="Picture 2" descr="Northern Flicker - Matt Davis">
            <a:extLst>
              <a:ext uri="{FF2B5EF4-FFF2-40B4-BE49-F238E27FC236}">
                <a16:creationId xmlns:a16="http://schemas.microsoft.com/office/drawing/2014/main" id="{B0C444FE-7395-55C0-2039-330700CE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27" y="1792288"/>
            <a:ext cx="5555654" cy="41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orthern Flicker - Eric Ellingson">
            <a:extLst>
              <a:ext uri="{FF2B5EF4-FFF2-40B4-BE49-F238E27FC236}">
                <a16:creationId xmlns:a16="http://schemas.microsoft.com/office/drawing/2014/main" id="{4E209664-258B-F246-F11F-14D64268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019" y="1792288"/>
            <a:ext cx="5555654" cy="41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0AE5A-46C2-EF8A-CFF5-5EAFB8B354D0}"/>
              </a:ext>
            </a:extLst>
          </p:cNvPr>
          <p:cNvSpPr txBox="1"/>
          <p:nvPr/>
        </p:nvSpPr>
        <p:spPr>
          <a:xfrm>
            <a:off x="2616775" y="606497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4D3B0-5073-A1B6-CB16-E31B2C330E9D}"/>
              </a:ext>
            </a:extLst>
          </p:cNvPr>
          <p:cNvSpPr txBox="1"/>
          <p:nvPr/>
        </p:nvSpPr>
        <p:spPr>
          <a:xfrm>
            <a:off x="8811971" y="6064973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347814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1437-7E67-01AC-9710-D6E61F15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Loggerhead Shrike</a:t>
            </a:r>
          </a:p>
        </p:txBody>
      </p:sp>
      <p:pic>
        <p:nvPicPr>
          <p:cNvPr id="20482" name="Picture 2" descr="Loggerhead Shrike - Dorian Anderson">
            <a:extLst>
              <a:ext uri="{FF2B5EF4-FFF2-40B4-BE49-F238E27FC236}">
                <a16:creationId xmlns:a16="http://schemas.microsoft.com/office/drawing/2014/main" id="{D248A985-4265-6B49-F620-D8BB1F882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0145" y="1519093"/>
            <a:ext cx="6631709" cy="49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82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AAFB-F739-80ED-04C3-C785A6C05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Say’s Phoebe</a:t>
            </a:r>
          </a:p>
        </p:txBody>
      </p:sp>
      <p:pic>
        <p:nvPicPr>
          <p:cNvPr id="21506" name="Picture 2" descr="Say's Phoebe - Daniel Irons">
            <a:extLst>
              <a:ext uri="{FF2B5EF4-FFF2-40B4-BE49-F238E27FC236}">
                <a16:creationId xmlns:a16="http://schemas.microsoft.com/office/drawing/2014/main" id="{DDD294C3-2514-B21B-B2D9-AAEB616A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824" y="1453413"/>
            <a:ext cx="7090352" cy="532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458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AAFB-F739-80ED-04C3-C785A6C05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Vermillion Flycatcher</a:t>
            </a:r>
          </a:p>
        </p:txBody>
      </p:sp>
      <p:pic>
        <p:nvPicPr>
          <p:cNvPr id="4098" name="Picture 2" descr="Vermilion Flycatcher - Bradley Hacker 🦜">
            <a:extLst>
              <a:ext uri="{FF2B5EF4-FFF2-40B4-BE49-F238E27FC236}">
                <a16:creationId xmlns:a16="http://schemas.microsoft.com/office/drawing/2014/main" id="{4F21D68F-DD75-09A0-E16E-D6FBD0B4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333" y="1997511"/>
            <a:ext cx="5056505" cy="37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698AF7-3B95-B44B-C412-E68EDD744B1F}"/>
              </a:ext>
            </a:extLst>
          </p:cNvPr>
          <p:cNvSpPr txBox="1"/>
          <p:nvPr/>
        </p:nvSpPr>
        <p:spPr>
          <a:xfrm>
            <a:off x="2556206" y="609934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</a:t>
            </a:r>
          </a:p>
        </p:txBody>
      </p:sp>
      <p:pic>
        <p:nvPicPr>
          <p:cNvPr id="4100" name="Picture 4" descr="Vermilion Flycatcher - Andrew Newmark">
            <a:extLst>
              <a:ext uri="{FF2B5EF4-FFF2-40B4-BE49-F238E27FC236}">
                <a16:creationId xmlns:a16="http://schemas.microsoft.com/office/drawing/2014/main" id="{E9F21321-DA1D-765B-E66A-9EEBE407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571" y="1997511"/>
            <a:ext cx="5056505" cy="37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58D35-9C78-7C85-8193-C7EDE75BEE91}"/>
              </a:ext>
            </a:extLst>
          </p:cNvPr>
          <p:cNvSpPr txBox="1"/>
          <p:nvPr/>
        </p:nvSpPr>
        <p:spPr>
          <a:xfrm>
            <a:off x="8782948" y="6099348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387735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9452E-473C-6AD6-B574-592AD8BBC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Woodhouse’s</a:t>
            </a:r>
            <a:r>
              <a:rPr lang="en-US" dirty="0">
                <a:solidFill>
                  <a:schemeClr val="bg1"/>
                </a:solidFill>
              </a:rPr>
              <a:t> Scrub-Jay</a:t>
            </a:r>
          </a:p>
        </p:txBody>
      </p:sp>
      <p:pic>
        <p:nvPicPr>
          <p:cNvPr id="22530" name="Picture 2" descr="Woodhouse's Scrub-Jay - Curtis McCamy">
            <a:extLst>
              <a:ext uri="{FF2B5EF4-FFF2-40B4-BE49-F238E27FC236}">
                <a16:creationId xmlns:a16="http://schemas.microsoft.com/office/drawing/2014/main" id="{7BF0EE16-55CB-95BD-F786-E9B20B3BA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582" y="1380981"/>
            <a:ext cx="7222836" cy="54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91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C6C-F294-30D6-2290-9D2804C8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Greater Roadrunner</a:t>
            </a:r>
          </a:p>
        </p:txBody>
      </p:sp>
      <p:pic>
        <p:nvPicPr>
          <p:cNvPr id="25602" name="Picture 2" descr="Greater Roadrunner - Lawrence Haller">
            <a:extLst>
              <a:ext uri="{FF2B5EF4-FFF2-40B4-BE49-F238E27FC236}">
                <a16:creationId xmlns:a16="http://schemas.microsoft.com/office/drawing/2014/main" id="{BD71A258-7240-B697-C5DC-49800574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787" y="1454726"/>
            <a:ext cx="7050425" cy="52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83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9AB5F-C602-74BB-C440-81EF94E7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Curve-billed Thrasher</a:t>
            </a:r>
          </a:p>
        </p:txBody>
      </p:sp>
      <p:pic>
        <p:nvPicPr>
          <p:cNvPr id="19458" name="Picture 2" descr="Curve-billed Thrasher - Scott Martin">
            <a:extLst>
              <a:ext uri="{FF2B5EF4-FFF2-40B4-BE49-F238E27FC236}">
                <a16:creationId xmlns:a16="http://schemas.microsoft.com/office/drawing/2014/main" id="{0C785A78-2AE8-D647-9B63-8DA129E2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11" y="1690688"/>
            <a:ext cx="5695662" cy="427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urve-billed Thrasher - Patrick Palines">
            <a:extLst>
              <a:ext uri="{FF2B5EF4-FFF2-40B4-BE49-F238E27FC236}">
                <a16:creationId xmlns:a16="http://schemas.microsoft.com/office/drawing/2014/main" id="{8D58EF84-3B20-B2E4-7C37-9A82A4F6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729" y="1690688"/>
            <a:ext cx="5699620" cy="427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40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B211-0FFF-294D-6DA9-94B8B2CC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Crissal Thrasher</a:t>
            </a:r>
          </a:p>
        </p:txBody>
      </p:sp>
      <p:pic>
        <p:nvPicPr>
          <p:cNvPr id="23554" name="Picture 2" descr="Crissal Thrasher - Adam Dudley">
            <a:extLst>
              <a:ext uri="{FF2B5EF4-FFF2-40B4-BE49-F238E27FC236}">
                <a16:creationId xmlns:a16="http://schemas.microsoft.com/office/drawing/2014/main" id="{E3EB1109-C664-ED92-1516-79F96AF38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818" y="1343890"/>
            <a:ext cx="7204364" cy="54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44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B211-0FFF-294D-6DA9-94B8B2CC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Sage Thrasher</a:t>
            </a:r>
          </a:p>
        </p:txBody>
      </p:sp>
      <p:pic>
        <p:nvPicPr>
          <p:cNvPr id="2050" name="Picture 2" descr="Sage Thrasher - Doug Gochfeld">
            <a:extLst>
              <a:ext uri="{FF2B5EF4-FFF2-40B4-BE49-F238E27FC236}">
                <a16:creationId xmlns:a16="http://schemas.microsoft.com/office/drawing/2014/main" id="{0608B889-DDEB-F95D-88D4-B966A9E7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7681" y="1517548"/>
            <a:ext cx="6776637" cy="508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16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39C5-D717-6316-833E-1CAF0CF5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Black-throated Sparrow</a:t>
            </a:r>
          </a:p>
        </p:txBody>
      </p:sp>
      <p:pic>
        <p:nvPicPr>
          <p:cNvPr id="2050" name="Picture 2" descr="Black-throated Sparrow - Anonymous">
            <a:extLst>
              <a:ext uri="{FF2B5EF4-FFF2-40B4-BE49-F238E27FC236}">
                <a16:creationId xmlns:a16="http://schemas.microsoft.com/office/drawing/2014/main" id="{C19CF258-9F35-BF46-EC97-9913F5B3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06" y="2004291"/>
            <a:ext cx="5590695" cy="41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lack-throated Sparrow - Gail  West">
            <a:extLst>
              <a:ext uri="{FF2B5EF4-FFF2-40B4-BE49-F238E27FC236}">
                <a16:creationId xmlns:a16="http://schemas.microsoft.com/office/drawing/2014/main" id="{527BCE2C-7BD3-0499-997F-279D753C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404" y="2004290"/>
            <a:ext cx="5597490" cy="41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41727-A468-81BA-5292-8C38F5982835}"/>
              </a:ext>
            </a:extLst>
          </p:cNvPr>
          <p:cNvSpPr txBox="1"/>
          <p:nvPr/>
        </p:nvSpPr>
        <p:spPr>
          <a:xfrm>
            <a:off x="2751845" y="630820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6BEF9-51F0-81E9-D16D-7C4F668D0358}"/>
              </a:ext>
            </a:extLst>
          </p:cNvPr>
          <p:cNvSpPr txBox="1"/>
          <p:nvPr/>
        </p:nvSpPr>
        <p:spPr>
          <a:xfrm>
            <a:off x="8620828" y="6308209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Juvenile</a:t>
            </a:r>
          </a:p>
        </p:txBody>
      </p:sp>
    </p:spTree>
    <p:extLst>
      <p:ext uri="{BB962C8B-B14F-4D97-AF65-F5344CB8AC3E}">
        <p14:creationId xmlns:p14="http://schemas.microsoft.com/office/powerpoint/2010/main" val="800249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4900-BC3D-4158-EED5-0B486BE5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American Kestrel</a:t>
            </a:r>
          </a:p>
        </p:txBody>
      </p:sp>
      <p:pic>
        <p:nvPicPr>
          <p:cNvPr id="24578" name="Picture 2" descr="American Kestrel - Michael JD">
            <a:extLst>
              <a:ext uri="{FF2B5EF4-FFF2-40B4-BE49-F238E27FC236}">
                <a16:creationId xmlns:a16="http://schemas.microsoft.com/office/drawing/2014/main" id="{DABEF988-15C1-0E85-9DF7-4CC7ED9A7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45" y="1690688"/>
            <a:ext cx="5855853" cy="43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American Kestrel - Bryan Calk">
            <a:extLst>
              <a:ext uri="{FF2B5EF4-FFF2-40B4-BE49-F238E27FC236}">
                <a16:creationId xmlns:a16="http://schemas.microsoft.com/office/drawing/2014/main" id="{C1A15C9E-EEC5-9D62-434C-D18D51BD2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2" y="1690688"/>
            <a:ext cx="5855853" cy="43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41EF6-DA10-CD04-1B2E-6F1C8EC7AE1C}"/>
              </a:ext>
            </a:extLst>
          </p:cNvPr>
          <p:cNvSpPr txBox="1"/>
          <p:nvPr/>
        </p:nvSpPr>
        <p:spPr>
          <a:xfrm>
            <a:off x="2736092" y="615096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823A0-8260-E7A3-0358-D2BB9A0EE8A4}"/>
              </a:ext>
            </a:extLst>
          </p:cNvPr>
          <p:cNvSpPr txBox="1"/>
          <p:nvPr/>
        </p:nvSpPr>
        <p:spPr>
          <a:xfrm>
            <a:off x="9023033" y="6150963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3247736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4900-BC3D-4158-EED5-0B486BE5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Prairie Falcon</a:t>
            </a:r>
          </a:p>
        </p:txBody>
      </p:sp>
      <p:pic>
        <p:nvPicPr>
          <p:cNvPr id="1028" name="Picture 4" descr="Prairie Falcon - Ian Routley">
            <a:extLst>
              <a:ext uri="{FF2B5EF4-FFF2-40B4-BE49-F238E27FC236}">
                <a16:creationId xmlns:a16="http://schemas.microsoft.com/office/drawing/2014/main" id="{03732DFE-85F8-B2AC-B0EF-1B50E0BA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641" y="1791451"/>
            <a:ext cx="5380906" cy="40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ird perched on a post&#10;&#10;Description automatically generated with low confidence">
            <a:extLst>
              <a:ext uri="{FF2B5EF4-FFF2-40B4-BE49-F238E27FC236}">
                <a16:creationId xmlns:a16="http://schemas.microsoft.com/office/drawing/2014/main" id="{5DB4C601-A023-63CC-63AC-6B26FD5EE1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76" y="1791451"/>
            <a:ext cx="5380906" cy="40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72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4B8A0-B563-5B15-61DF-8FE3579D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Red-tailed Hawk</a:t>
            </a:r>
          </a:p>
        </p:txBody>
      </p:sp>
      <p:pic>
        <p:nvPicPr>
          <p:cNvPr id="16386" name="Picture 2" descr="Red-tailed Hawk - Jonathan Eckerson">
            <a:extLst>
              <a:ext uri="{FF2B5EF4-FFF2-40B4-BE49-F238E27FC236}">
                <a16:creationId xmlns:a16="http://schemas.microsoft.com/office/drawing/2014/main" id="{ECB96BC7-8A80-D0B2-9009-897FE430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82" y="1690688"/>
            <a:ext cx="5437140" cy="40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DA118374-7517-F361-9C90-05D025BFA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5478" y="1690688"/>
            <a:ext cx="5437140" cy="40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224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4B8A0-B563-5B15-61DF-8FE3579D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Golden Eagle</a:t>
            </a:r>
          </a:p>
        </p:txBody>
      </p:sp>
      <p:pic>
        <p:nvPicPr>
          <p:cNvPr id="9218" name="Picture 2" descr="Golden Eagle - Bryan Calk">
            <a:extLst>
              <a:ext uri="{FF2B5EF4-FFF2-40B4-BE49-F238E27FC236}">
                <a16:creationId xmlns:a16="http://schemas.microsoft.com/office/drawing/2014/main" id="{B3B74B9E-3A91-85AC-1133-B048E5A8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75" y="1690688"/>
            <a:ext cx="5762044" cy="432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olden Eagle - Lars Petersson">
            <a:extLst>
              <a:ext uri="{FF2B5EF4-FFF2-40B4-BE49-F238E27FC236}">
                <a16:creationId xmlns:a16="http://schemas.microsoft.com/office/drawing/2014/main" id="{E3E445AC-92B3-09EF-8E23-77C12A2A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581" y="1690688"/>
            <a:ext cx="5762044" cy="431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06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A425-89AD-2334-9E47-2A1FE00B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Chihuahuan Raven</a:t>
            </a:r>
          </a:p>
        </p:txBody>
      </p:sp>
      <p:pic>
        <p:nvPicPr>
          <p:cNvPr id="26626" name="Picture 2" descr="Chihuahuan Raven - Caroline Lambert">
            <a:extLst>
              <a:ext uri="{FF2B5EF4-FFF2-40B4-BE49-F238E27FC236}">
                <a16:creationId xmlns:a16="http://schemas.microsoft.com/office/drawing/2014/main" id="{5AD1F6BC-9DF7-9409-4015-94B07EDA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03" y="1810326"/>
            <a:ext cx="5457976" cy="40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hihuahuan Raven - Alex Lamoreaux">
            <a:extLst>
              <a:ext uri="{FF2B5EF4-FFF2-40B4-BE49-F238E27FC236}">
                <a16:creationId xmlns:a16="http://schemas.microsoft.com/office/drawing/2014/main" id="{4D11A079-7FDE-3DAB-B331-8C47AB56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728" y="1810325"/>
            <a:ext cx="5461769" cy="40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454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A425-89AD-2334-9E47-2A1FE00B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American Crow</a:t>
            </a:r>
          </a:p>
        </p:txBody>
      </p:sp>
      <p:pic>
        <p:nvPicPr>
          <p:cNvPr id="8194" name="Picture 2" descr="American Crow - Henry Burton">
            <a:extLst>
              <a:ext uri="{FF2B5EF4-FFF2-40B4-BE49-F238E27FC236}">
                <a16:creationId xmlns:a16="http://schemas.microsoft.com/office/drawing/2014/main" id="{D4429D1B-C47A-60D2-A1B4-B44E3975B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23" y="1804946"/>
            <a:ext cx="5663556" cy="42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merican Crow - Ryan Schain">
            <a:extLst>
              <a:ext uri="{FF2B5EF4-FFF2-40B4-BE49-F238E27FC236}">
                <a16:creationId xmlns:a16="http://schemas.microsoft.com/office/drawing/2014/main" id="{05995194-BB9E-118B-3EA6-E4E61730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636" y="1804945"/>
            <a:ext cx="5663556" cy="42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754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A425-89AD-2334-9E47-2A1FE00B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Great-tailed Grackle</a:t>
            </a:r>
          </a:p>
        </p:txBody>
      </p:sp>
      <p:pic>
        <p:nvPicPr>
          <p:cNvPr id="5122" name="Picture 2" descr="Great-tailed Grackle - Darren Clark">
            <a:extLst>
              <a:ext uri="{FF2B5EF4-FFF2-40B4-BE49-F238E27FC236}">
                <a16:creationId xmlns:a16="http://schemas.microsoft.com/office/drawing/2014/main" id="{1CBF7EB9-5ABF-A9C2-D9BB-715D1524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91" y="1892873"/>
            <a:ext cx="5468372" cy="409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eat-tailed Grackle - Jamie Chavez">
            <a:extLst>
              <a:ext uri="{FF2B5EF4-FFF2-40B4-BE49-F238E27FC236}">
                <a16:creationId xmlns:a16="http://schemas.microsoft.com/office/drawing/2014/main" id="{A8D53159-5FDB-C260-6FB9-5BD035F0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3939" y="1892872"/>
            <a:ext cx="5466475" cy="409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FDDC6-3949-85B6-7DC5-2FBCE53208B8}"/>
              </a:ext>
            </a:extLst>
          </p:cNvPr>
          <p:cNvSpPr txBox="1"/>
          <p:nvPr/>
        </p:nvSpPr>
        <p:spPr>
          <a:xfrm>
            <a:off x="2803498" y="619349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AE755-B35B-7672-4523-C538EC3FF129}"/>
              </a:ext>
            </a:extLst>
          </p:cNvPr>
          <p:cNvSpPr txBox="1"/>
          <p:nvPr/>
        </p:nvSpPr>
        <p:spPr>
          <a:xfrm>
            <a:off x="8879619" y="6193489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1190377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A425-89AD-2334-9E47-2A1FE00B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Brewer’s Blackbird</a:t>
            </a:r>
          </a:p>
        </p:txBody>
      </p:sp>
      <p:pic>
        <p:nvPicPr>
          <p:cNvPr id="6146" name="Picture 2" descr="Brewer's Blackbird - Jonathan Eckerson">
            <a:extLst>
              <a:ext uri="{FF2B5EF4-FFF2-40B4-BE49-F238E27FC236}">
                <a16:creationId xmlns:a16="http://schemas.microsoft.com/office/drawing/2014/main" id="{5F2AE3F0-84A7-E80A-D7E8-AB24878E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69" y="1620076"/>
            <a:ext cx="5902518" cy="442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rewer's Blackbird - Mason Maron">
            <a:extLst>
              <a:ext uri="{FF2B5EF4-FFF2-40B4-BE49-F238E27FC236}">
                <a16:creationId xmlns:a16="http://schemas.microsoft.com/office/drawing/2014/main" id="{B7D85411-D715-74EB-4053-C758CBA4E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814" y="1620076"/>
            <a:ext cx="5902519" cy="442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E5B9B-374E-5868-C8E9-F82911AC196C}"/>
              </a:ext>
            </a:extLst>
          </p:cNvPr>
          <p:cNvSpPr txBox="1"/>
          <p:nvPr/>
        </p:nvSpPr>
        <p:spPr>
          <a:xfrm>
            <a:off x="2729549" y="612354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AF861-BBFE-62E0-EB51-C3AA36979F2C}"/>
              </a:ext>
            </a:extLst>
          </p:cNvPr>
          <p:cNvSpPr txBox="1"/>
          <p:nvPr/>
        </p:nvSpPr>
        <p:spPr>
          <a:xfrm>
            <a:off x="8801695" y="6070709"/>
            <a:ext cx="86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59544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1D8F1-CB08-2FE9-D7A2-7E6DC8ED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Brewer’s Sparrow</a:t>
            </a:r>
          </a:p>
        </p:txBody>
      </p:sp>
      <p:pic>
        <p:nvPicPr>
          <p:cNvPr id="14338" name="Picture 2" descr="Brewer's Sparrow - Matt Davis">
            <a:extLst>
              <a:ext uri="{FF2B5EF4-FFF2-40B4-BE49-F238E27FC236}">
                <a16:creationId xmlns:a16="http://schemas.microsoft.com/office/drawing/2014/main" id="{ABEECD35-D4FD-53F2-C2BC-28FE2D19D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382" y="1378527"/>
            <a:ext cx="7121236" cy="534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67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06FD-E6D7-8C9C-D659-2275E21F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Chipping Sparrow</a:t>
            </a:r>
          </a:p>
        </p:txBody>
      </p:sp>
      <p:pic>
        <p:nvPicPr>
          <p:cNvPr id="8194" name="Picture 2" descr="Chipping Sparrow - Evan Lipton">
            <a:extLst>
              <a:ext uri="{FF2B5EF4-FFF2-40B4-BE49-F238E27FC236}">
                <a16:creationId xmlns:a16="http://schemas.microsoft.com/office/drawing/2014/main" id="{257E3FD6-C905-B336-04BB-1CB0D67EC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91" y="1588654"/>
            <a:ext cx="5597236" cy="4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ipping Sparrow - Brian Sullivan">
            <a:extLst>
              <a:ext uri="{FF2B5EF4-FFF2-40B4-BE49-F238E27FC236}">
                <a16:creationId xmlns:a16="http://schemas.microsoft.com/office/drawing/2014/main" id="{F641148A-0226-5AD6-64D9-CFC4386B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9273" y="1588653"/>
            <a:ext cx="5597236" cy="4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89CAA5-5551-71C2-42D7-D77C91B91D76}"/>
              </a:ext>
            </a:extLst>
          </p:cNvPr>
          <p:cNvSpPr txBox="1"/>
          <p:nvPr/>
        </p:nvSpPr>
        <p:spPr>
          <a:xfrm>
            <a:off x="2182770" y="5865090"/>
            <a:ext cx="158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Breeding Adult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662E2-0BB7-30E2-8ACC-2073A66316AD}"/>
              </a:ext>
            </a:extLst>
          </p:cNvPr>
          <p:cNvSpPr txBox="1"/>
          <p:nvPr/>
        </p:nvSpPr>
        <p:spPr>
          <a:xfrm>
            <a:off x="7723796" y="5865090"/>
            <a:ext cx="298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Nonbreeding Adult/Immature</a:t>
            </a:r>
          </a:p>
        </p:txBody>
      </p:sp>
    </p:spTree>
    <p:extLst>
      <p:ext uri="{BB962C8B-B14F-4D97-AF65-F5344CB8AC3E}">
        <p14:creationId xmlns:p14="http://schemas.microsoft.com/office/powerpoint/2010/main" val="2937076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06FD-E6D7-8C9C-D659-2275E21F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Sagebrush Sparrow</a:t>
            </a:r>
          </a:p>
        </p:txBody>
      </p:sp>
      <p:pic>
        <p:nvPicPr>
          <p:cNvPr id="3074" name="Picture 2" descr="Sagebrush Sparrow - Marky Mutchler">
            <a:extLst>
              <a:ext uri="{FF2B5EF4-FFF2-40B4-BE49-F238E27FC236}">
                <a16:creationId xmlns:a16="http://schemas.microsoft.com/office/drawing/2014/main" id="{E01B016E-60DA-0D0A-D0D3-BDEA7777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410" y="1433223"/>
            <a:ext cx="6883179" cy="516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3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15613-B3D6-D0EC-8EFC-E56BD0E5C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Spotted Towhee</a:t>
            </a:r>
          </a:p>
        </p:txBody>
      </p:sp>
      <p:pic>
        <p:nvPicPr>
          <p:cNvPr id="5122" name="Picture 2" descr="Spotted Towhee - Mason Maron">
            <a:extLst>
              <a:ext uri="{FF2B5EF4-FFF2-40B4-BE49-F238E27FC236}">
                <a16:creationId xmlns:a16="http://schemas.microsoft.com/office/drawing/2014/main" id="{F9D8BC79-FA8E-CD69-AD8F-3638F023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8" y="1801524"/>
            <a:ext cx="5344197" cy="400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otted Towhee - Alice Domalik">
            <a:extLst>
              <a:ext uri="{FF2B5EF4-FFF2-40B4-BE49-F238E27FC236}">
                <a16:creationId xmlns:a16="http://schemas.microsoft.com/office/drawing/2014/main" id="{CFC6C26E-8BB6-F3EA-F56A-CAA745FC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897" y="1801524"/>
            <a:ext cx="5344197" cy="400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16CDE-3EDB-F2B5-07BB-7E4FDFE6523A}"/>
              </a:ext>
            </a:extLst>
          </p:cNvPr>
          <p:cNvSpPr txBox="1"/>
          <p:nvPr/>
        </p:nvSpPr>
        <p:spPr>
          <a:xfrm>
            <a:off x="2292903" y="592050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Adult 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15B8E-79F4-88DD-4659-F6C7AA8ADF75}"/>
              </a:ext>
            </a:extLst>
          </p:cNvPr>
          <p:cNvSpPr txBox="1"/>
          <p:nvPr/>
        </p:nvSpPr>
        <p:spPr>
          <a:xfrm>
            <a:off x="8348128" y="5920508"/>
            <a:ext cx="18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Female/Immature</a:t>
            </a:r>
          </a:p>
        </p:txBody>
      </p:sp>
    </p:spTree>
    <p:extLst>
      <p:ext uri="{BB962C8B-B14F-4D97-AF65-F5344CB8AC3E}">
        <p14:creationId xmlns:p14="http://schemas.microsoft.com/office/powerpoint/2010/main" val="646728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15613-B3D6-D0EC-8EFC-E56BD0E5C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American Robin</a:t>
            </a:r>
          </a:p>
        </p:txBody>
      </p:sp>
      <p:pic>
        <p:nvPicPr>
          <p:cNvPr id="7170" name="Picture 2" descr="American Robin - Alex Eberts">
            <a:extLst>
              <a:ext uri="{FF2B5EF4-FFF2-40B4-BE49-F238E27FC236}">
                <a16:creationId xmlns:a16="http://schemas.microsoft.com/office/drawing/2014/main" id="{E3C34B86-81B9-225E-93ED-63FA47D0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05" y="1806414"/>
            <a:ext cx="5565388" cy="41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merican Robin - Ryan Schain">
            <a:extLst>
              <a:ext uri="{FF2B5EF4-FFF2-40B4-BE49-F238E27FC236}">
                <a16:creationId xmlns:a16="http://schemas.microsoft.com/office/drawing/2014/main" id="{7E83B97B-4A6C-A23E-7F85-EA23D5D4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340" y="1806414"/>
            <a:ext cx="5569255" cy="41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01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C37F-F27D-E23D-13E3-22161404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Green-tailed Towhee</a:t>
            </a:r>
          </a:p>
        </p:txBody>
      </p:sp>
      <p:pic>
        <p:nvPicPr>
          <p:cNvPr id="13316" name="Picture 4" descr="Green-tailed Towhee - Dorian Anderson">
            <a:extLst>
              <a:ext uri="{FF2B5EF4-FFF2-40B4-BE49-F238E27FC236}">
                <a16:creationId xmlns:a16="http://schemas.microsoft.com/office/drawing/2014/main" id="{E85A68E2-08AC-CEA6-A656-8702CFAE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564" y="1496290"/>
            <a:ext cx="6464871" cy="48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40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145</Words>
  <Application>Microsoft Macintosh PowerPoint</Application>
  <PresentationFormat>Widescreen</PresentationFormat>
  <Paragraphs>70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Common Birds of the Chihuahuan Desert</vt:lpstr>
      <vt:lpstr>White-crowned Sparrow</vt:lpstr>
      <vt:lpstr>Black-throated Sparrow</vt:lpstr>
      <vt:lpstr>Brewer’s Sparrow</vt:lpstr>
      <vt:lpstr>Chipping Sparrow</vt:lpstr>
      <vt:lpstr>Sagebrush Sparrow</vt:lpstr>
      <vt:lpstr>Spotted Towhee</vt:lpstr>
      <vt:lpstr>American Robin</vt:lpstr>
      <vt:lpstr>Green-tailed Towhee</vt:lpstr>
      <vt:lpstr>House Finch</vt:lpstr>
      <vt:lpstr>White-winged Dove</vt:lpstr>
      <vt:lpstr>Mourning Dove</vt:lpstr>
      <vt:lpstr>Pyrrhuloxia</vt:lpstr>
      <vt:lpstr>Cactus Wren</vt:lpstr>
      <vt:lpstr>Gambel’s Quail</vt:lpstr>
      <vt:lpstr>Ruby-crowned Kinglet</vt:lpstr>
      <vt:lpstr>Lesser Goldfinch</vt:lpstr>
      <vt:lpstr>Yellow-rumped Warbler</vt:lpstr>
      <vt:lpstr>Verdin</vt:lpstr>
      <vt:lpstr>Ladder-backed Woodpecker</vt:lpstr>
      <vt:lpstr>Northern Flicker</vt:lpstr>
      <vt:lpstr>Loggerhead Shrike</vt:lpstr>
      <vt:lpstr>Say’s Phoebe</vt:lpstr>
      <vt:lpstr>Vermillion Flycatcher</vt:lpstr>
      <vt:lpstr>Woodhouse’s Scrub-Jay</vt:lpstr>
      <vt:lpstr>Greater Roadrunner</vt:lpstr>
      <vt:lpstr>Curve-billed Thrasher</vt:lpstr>
      <vt:lpstr>Crissal Thrasher</vt:lpstr>
      <vt:lpstr>Sage Thrasher</vt:lpstr>
      <vt:lpstr>American Kestrel</vt:lpstr>
      <vt:lpstr>Prairie Falcon</vt:lpstr>
      <vt:lpstr>Red-tailed Hawk</vt:lpstr>
      <vt:lpstr>Golden Eagle</vt:lpstr>
      <vt:lpstr>Chihuahuan Raven</vt:lpstr>
      <vt:lpstr>American Crow</vt:lpstr>
      <vt:lpstr>Great-tailed Grackle</vt:lpstr>
      <vt:lpstr>Brewer’s Blackbird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Osterhaus</dc:creator>
  <cp:lastModifiedBy>Dylan Osterhaus</cp:lastModifiedBy>
  <cp:revision>1</cp:revision>
  <dcterms:created xsi:type="dcterms:W3CDTF">2023-01-18T16:24:34Z</dcterms:created>
  <dcterms:modified xsi:type="dcterms:W3CDTF">2023-01-24T17:03:40Z</dcterms:modified>
</cp:coreProperties>
</file>